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Types>
</file>

<file path=_rels/.rels><?xml version="1.0" encoding="UTF-8" standalone="yes"?><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Lst>
  <p:sldSz cx="13004800" cy="9753600"/>
  <p:notesSz cx="6858000" cy="9144000"/>
  <p:defaultTextStyle>
    <a:lvl1pPr algn="ctr" defTabSz="584200">
      <a:defRPr sz="4200">
        <a:latin typeface="+mn-lt"/>
        <a:ea typeface="+mn-ea"/>
        <a:cs typeface="+mn-cs"/>
        <a:sym typeface="Helvetica Neue Light"/>
      </a:defRPr>
    </a:lvl1pPr>
    <a:lvl2pPr indent="342900" algn="ctr" defTabSz="584200">
      <a:defRPr sz="4200">
        <a:latin typeface="+mn-lt"/>
        <a:ea typeface="+mn-ea"/>
        <a:cs typeface="+mn-cs"/>
        <a:sym typeface="Helvetica Neue Light"/>
      </a:defRPr>
    </a:lvl2pPr>
    <a:lvl3pPr indent="685800" algn="ctr" defTabSz="584200">
      <a:defRPr sz="4200">
        <a:latin typeface="+mn-lt"/>
        <a:ea typeface="+mn-ea"/>
        <a:cs typeface="+mn-cs"/>
        <a:sym typeface="Helvetica Neue Light"/>
      </a:defRPr>
    </a:lvl3pPr>
    <a:lvl4pPr indent="1028700" algn="ctr" defTabSz="584200">
      <a:defRPr sz="4200">
        <a:latin typeface="+mn-lt"/>
        <a:ea typeface="+mn-ea"/>
        <a:cs typeface="+mn-cs"/>
        <a:sym typeface="Helvetica Neue Light"/>
      </a:defRPr>
    </a:lvl4pPr>
    <a:lvl5pPr indent="1371600" algn="ctr" defTabSz="584200">
      <a:defRPr sz="4200">
        <a:latin typeface="+mn-lt"/>
        <a:ea typeface="+mn-ea"/>
        <a:cs typeface="+mn-cs"/>
        <a:sym typeface="Helvetica Neue Light"/>
      </a:defRPr>
    </a:lvl5pPr>
    <a:lvl6pPr indent="1714500" algn="ctr" defTabSz="584200">
      <a:defRPr sz="4200">
        <a:latin typeface="+mn-lt"/>
        <a:ea typeface="+mn-ea"/>
        <a:cs typeface="+mn-cs"/>
        <a:sym typeface="Helvetica Neue Light"/>
      </a:defRPr>
    </a:lvl6pPr>
    <a:lvl7pPr indent="2057400" algn="ctr" defTabSz="584200">
      <a:defRPr sz="4200">
        <a:latin typeface="+mn-lt"/>
        <a:ea typeface="+mn-ea"/>
        <a:cs typeface="+mn-cs"/>
        <a:sym typeface="Helvetica Neue Light"/>
      </a:defRPr>
    </a:lvl7pPr>
    <a:lvl8pPr indent="2400300" algn="ctr" defTabSz="584200">
      <a:defRPr sz="4200">
        <a:latin typeface="+mn-lt"/>
        <a:ea typeface="+mn-ea"/>
        <a:cs typeface="+mn-cs"/>
        <a:sym typeface="Helvetica Neue Light"/>
      </a:defRPr>
    </a:lvl8pPr>
    <a:lvl9pPr indent="2743200" algn="ctr" defTabSz="584200">
      <a:defRPr sz="4200">
        <a:latin typeface="+mn-lt"/>
        <a:ea typeface="+mn-ea"/>
        <a:cs typeface="+mn-cs"/>
        <a:sym typeface="Helvetica Neue Light"/>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file>

<file path=ppt/presProps.xml><?xml version="1.0" encoding="utf-8"?>
<p:presentationPr xmlns:a="http://schemas.openxmlformats.org/drawingml/2006/main" xmlns:r="http://schemas.openxmlformats.org/officeDocument/2006/relationships" xmlns:p="http://schemas.openxmlformats.org/presentationml/2006/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def" i="def">
        <a:fontRef idx="major">
          <a:srgbClr val="444444"/>
        </a:fontRef>
        <a:srgbClr val="444444"/>
      </a:tcTxStyle>
      <a:tcStyle>
        <a:tcBdr>
          <a:left>
            <a:ln w="12700" cap="flat">
              <a:noFill/>
              <a:miter lim="400000"/>
            </a:ln>
          </a:left>
          <a:right>
            <a:ln w="12700" cap="flat">
              <a:noFill/>
              <a:miter lim="400000"/>
            </a:ln>
          </a:right>
          <a:top>
            <a:ln w="25400" cap="flat">
              <a:solidFill>
                <a:srgbClr val="C4C6C6"/>
              </a:solidFill>
              <a:prstDash val="solid"/>
              <a:miter lim="400000"/>
            </a:ln>
          </a:top>
          <a:bottom>
            <a:ln w="25400" cap="flat">
              <a:solidFill>
                <a:srgbClr val="C4C6C6"/>
              </a:solidFill>
              <a:prstDash val="solid"/>
              <a:miter lim="400000"/>
            </a:ln>
          </a:bottom>
          <a:insideH>
            <a:ln w="25400" cap="flat">
              <a:solidFill>
                <a:srgbClr val="C4C6C6"/>
              </a:solidFill>
              <a:prstDash val="solid"/>
              <a:miter lim="400000"/>
            </a:ln>
          </a:insideH>
          <a:insideV>
            <a:ln w="12700" cap="flat">
              <a:noFill/>
              <a:miter lim="400000"/>
            </a:ln>
          </a:insideV>
        </a:tcBdr>
        <a:fill>
          <a:noFill/>
        </a:fill>
      </a:tcStyle>
    </a:wholeTbl>
    <a:band2H>
      <a:tcTxStyle b="def" i="def"/>
      <a:tcStyle>
        <a:tcBdr/>
        <a:fill>
          <a:solidFill>
            <a:srgbClr val="F2F2F2"/>
          </a:solidFill>
        </a:fill>
      </a:tcStyle>
    </a:band2H>
    <a:firstCol>
      <a:tcTxStyle b="def" i="def">
        <a:fontRef idx="major">
          <a:srgbClr val="444444"/>
        </a:fontRef>
        <a:srgbClr val="444444"/>
      </a:tcTxStyle>
      <a:tcStyle>
        <a:tcBdr>
          <a:left>
            <a:ln w="12700" cap="flat">
              <a:solidFill>
                <a:srgbClr val="000000"/>
              </a:solidFill>
              <a:prstDash val="solid"/>
              <a:miter lim="400000"/>
            </a:ln>
          </a:left>
          <a:right>
            <a:ln w="12700" cap="flat">
              <a:solidFill>
                <a:srgbClr val="C4C6C6"/>
              </a:solidFill>
              <a:prstDash val="solid"/>
              <a:miter lim="400000"/>
            </a:ln>
          </a:right>
          <a:top>
            <a:ln w="25400" cap="flat">
              <a:solidFill>
                <a:srgbClr val="C4C6C6"/>
              </a:solidFill>
              <a:prstDash val="solid"/>
              <a:miter lim="400000"/>
            </a:ln>
          </a:top>
          <a:bottom>
            <a:ln w="25400" cap="flat">
              <a:solidFill>
                <a:srgbClr val="C4C6C6"/>
              </a:solidFill>
              <a:prstDash val="solid"/>
              <a:miter lim="400000"/>
            </a:ln>
          </a:bottom>
          <a:insideH>
            <a:ln w="25400" cap="flat">
              <a:solidFill>
                <a:srgbClr val="C4C6C6"/>
              </a:solidFill>
              <a:prstDash val="solid"/>
              <a:miter lim="400000"/>
            </a:ln>
          </a:insideH>
          <a:insideV>
            <a:ln w="12700" cap="flat">
              <a:noFill/>
              <a:miter lim="400000"/>
            </a:ln>
          </a:insideV>
        </a:tcBdr>
        <a:fill>
          <a:solidFill>
            <a:srgbClr val="E8E9E8"/>
          </a:solidFill>
        </a:fill>
      </a:tcStyle>
    </a:firstCol>
    <a:lastRow>
      <a:tcTxStyle b="def" i="def">
        <a:fontRef idx="major">
          <a:srgbClr val="444444"/>
        </a:fontRef>
        <a:srgbClr val="444444"/>
      </a:tcTxStyle>
      <a:tcStyle>
        <a:tcBdr>
          <a:left>
            <a:ln w="12700" cap="flat">
              <a:noFill/>
              <a:miter lim="400000"/>
            </a:ln>
          </a:left>
          <a:right>
            <a:ln w="12700" cap="flat">
              <a:noFill/>
              <a:miter lim="400000"/>
            </a:ln>
          </a:right>
          <a:top>
            <a:ln w="25400" cap="flat">
              <a:solidFill>
                <a:srgbClr val="000000"/>
              </a:solidFill>
              <a:prstDash val="solid"/>
              <a:miter lim="400000"/>
            </a:ln>
          </a:top>
          <a:bottom>
            <a:ln w="12700" cap="flat">
              <a:solidFill>
                <a:srgbClr val="000000"/>
              </a:solidFill>
              <a:prstDash val="solid"/>
              <a:miter lim="400000"/>
            </a:ln>
          </a:bottom>
          <a:insideH>
            <a:ln w="12700" cap="flat">
              <a:noFill/>
              <a:miter lim="400000"/>
            </a:ln>
          </a:insideH>
          <a:insideV>
            <a:ln w="12700" cap="flat">
              <a:noFill/>
              <a:miter lim="400000"/>
            </a:ln>
          </a:insideV>
        </a:tcBdr>
        <a:fill>
          <a:noFill/>
        </a:fill>
      </a:tcStyle>
    </a:lastRow>
    <a:firstRow>
      <a:tcTxStyle b="def" i="def">
        <a:fontRef idx="major">
          <a:srgbClr val="FFFFFF"/>
        </a:fontRef>
        <a:srgbClr val="FFFFFF"/>
      </a:tcTxStyle>
      <a:tcStyle>
        <a:tcBdr>
          <a:left>
            <a:ln w="12700" cap="flat">
              <a:noFill/>
              <a:miter lim="400000"/>
            </a:ln>
          </a:left>
          <a:right>
            <a:ln w="12700" cap="flat">
              <a:noFill/>
              <a:miter lim="400000"/>
            </a:ln>
          </a:right>
          <a:top>
            <a:ln w="12700" cap="flat">
              <a:solidFill>
                <a:srgbClr val="000000"/>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325D6B"/>
          </a:solidFill>
        </a:fill>
      </a:tcStyle>
    </a:firstRow>
  </a:tblStyle>
  <a:tblStyle styleId="{C7B018BB-80A7-4F77-B60F-C8B233D01FF8}" styleName="">
    <a:tblBg/>
    <a:wholeTbl>
      <a:tcTxStyle b="def" i="def">
        <a:fontRef idx="major">
          <a:srgbClr val="444444"/>
        </a:fontRef>
        <a:srgbClr val="444444"/>
      </a:tcTxStyle>
      <a:tcStyle>
        <a:tcBdr>
          <a:left>
            <a:ln w="12700" cap="flat">
              <a:noFill/>
              <a:miter lim="400000"/>
            </a:ln>
          </a:left>
          <a:right>
            <a:ln w="12700" cap="flat">
              <a:noFill/>
              <a:miter lim="400000"/>
            </a:ln>
          </a:right>
          <a:top>
            <a:ln w="12700" cap="flat">
              <a:solidFill>
                <a:srgbClr val="CBCBCB"/>
              </a:solidFill>
              <a:prstDash val="solid"/>
              <a:miter lim="400000"/>
            </a:ln>
          </a:top>
          <a:bottom>
            <a:ln w="12700" cap="flat">
              <a:solidFill>
                <a:srgbClr val="CBCBCB"/>
              </a:solidFill>
              <a:prstDash val="solid"/>
              <a:miter lim="400000"/>
            </a:ln>
          </a:bottom>
          <a:insideH>
            <a:ln w="12700" cap="flat">
              <a:solidFill>
                <a:srgbClr val="CBCBCB"/>
              </a:solidFill>
              <a:prstDash val="solid"/>
              <a:miter lim="400000"/>
            </a:ln>
          </a:insideH>
          <a:insideV>
            <a:ln w="12700" cap="flat">
              <a:noFill/>
              <a:miter lim="400000"/>
            </a:ln>
          </a:insideV>
        </a:tcBdr>
        <a:fill>
          <a:noFill/>
        </a:fill>
      </a:tcStyle>
    </a:wholeTbl>
    <a:band2H>
      <a:tcTxStyle b="def" i="def"/>
      <a:tcStyle>
        <a:tcBdr/>
        <a:fill>
          <a:solidFill>
            <a:srgbClr val="EFF8FA"/>
          </a:solidFill>
        </a:fill>
      </a:tcStyle>
    </a:band2H>
    <a:firstCol>
      <a:tcTxStyle b="def" i="def">
        <a:fontRef idx="major">
          <a:srgbClr val="444444"/>
        </a:fontRef>
        <a:srgbClr val="444444"/>
      </a:tcTxStyle>
      <a:tcStyle>
        <a:tcBdr>
          <a:left>
            <a:ln w="12700" cap="flat">
              <a:noFill/>
              <a:miter lim="400000"/>
            </a:ln>
          </a:left>
          <a:right>
            <a:ln w="12700" cap="flat">
              <a:noFill/>
              <a:miter lim="400000"/>
            </a:ln>
          </a:right>
          <a:top>
            <a:ln w="12700" cap="flat">
              <a:solidFill>
                <a:srgbClr val="4F728F"/>
              </a:solidFill>
              <a:prstDash val="solid"/>
              <a:miter lim="400000"/>
            </a:ln>
          </a:top>
          <a:bottom>
            <a:ln w="12700" cap="flat">
              <a:solidFill>
                <a:srgbClr val="4F728F"/>
              </a:solidFill>
              <a:prstDash val="solid"/>
              <a:miter lim="400000"/>
            </a:ln>
          </a:bottom>
          <a:insideH>
            <a:ln w="12700" cap="flat">
              <a:solidFill>
                <a:srgbClr val="4F728F"/>
              </a:solidFill>
              <a:prstDash val="solid"/>
              <a:miter lim="400000"/>
            </a:ln>
          </a:insideH>
          <a:insideV>
            <a:ln w="12700" cap="flat">
              <a:noFill/>
              <a:miter lim="400000"/>
            </a:ln>
          </a:insideV>
        </a:tcBdr>
        <a:fill>
          <a:solidFill>
            <a:srgbClr val="D4DADF"/>
          </a:solidFill>
        </a:fill>
      </a:tcStyle>
    </a:firstCol>
    <a:lastRow>
      <a:tcTxStyle b="def" i="def">
        <a:fontRef idx="major">
          <a:srgbClr val="FFFFFF"/>
        </a:fontRef>
        <a:srgbClr val="FFFFFF"/>
      </a:tcTxStyle>
      <a:tcStyle>
        <a:tcBdr>
          <a:left>
            <a:ln w="12700" cap="flat">
              <a:noFill/>
              <a:miter lim="400000"/>
            </a:ln>
          </a:left>
          <a:right>
            <a:ln w="12700" cap="flat">
              <a:noFill/>
              <a:miter lim="400000"/>
            </a:ln>
          </a:right>
          <a:top>
            <a:ln w="12700" cap="flat">
              <a:solidFill>
                <a:srgbClr val="747474"/>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638EB0"/>
          </a:solidFill>
        </a:fill>
      </a:tcStyle>
    </a:lastRow>
    <a:firstRow>
      <a:tcTxStyle b="def" i="de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solidFill>
                <a:srgbClr val="747474"/>
              </a:solidFill>
              <a:prstDash val="solid"/>
              <a:miter lim="400000"/>
            </a:ln>
          </a:bottom>
          <a:insideH>
            <a:ln w="12700" cap="flat">
              <a:noFill/>
              <a:miter lim="400000"/>
            </a:ln>
          </a:insideH>
          <a:insideV>
            <a:ln w="12700" cap="flat">
              <a:noFill/>
              <a:miter lim="400000"/>
            </a:ln>
          </a:insideV>
        </a:tcBdr>
        <a:fill>
          <a:solidFill>
            <a:srgbClr val="173D59"/>
          </a:solidFill>
        </a:fill>
      </a:tcStyle>
    </a:firstRow>
  </a:tblStyle>
  <a:tblStyle styleId="{EEE7283C-3CF3-47DC-8721-378D4A62B228}" styleName="">
    <a:tblBg/>
    <a:wholeTbl>
      <a:tcTxStyle b="def" i="def">
        <a:fontRef idx="major">
          <a:srgbClr val="444444"/>
        </a:fontRef>
        <a:srgbClr val="444444"/>
      </a:tcTxStyle>
      <a:tcStyle>
        <a:tcBdr>
          <a:left>
            <a:ln w="12700" cap="flat">
              <a:solidFill>
                <a:srgbClr val="CBCBCB"/>
              </a:solidFill>
              <a:prstDash val="solid"/>
              <a:miter lim="400000"/>
            </a:ln>
          </a:left>
          <a:right>
            <a:ln w="12700" cap="flat">
              <a:solidFill>
                <a:srgbClr val="CBCBCB"/>
              </a:solidFill>
              <a:prstDash val="solid"/>
              <a:miter lim="400000"/>
            </a:ln>
          </a:right>
          <a:top>
            <a:ln w="12700" cap="flat">
              <a:solidFill>
                <a:srgbClr val="CBCBCB"/>
              </a:solidFill>
              <a:prstDash val="solid"/>
              <a:miter lim="400000"/>
            </a:ln>
          </a:top>
          <a:bottom>
            <a:ln w="12700" cap="flat">
              <a:solidFill>
                <a:srgbClr val="CBCBCB"/>
              </a:solidFill>
              <a:prstDash val="solid"/>
              <a:miter lim="400000"/>
            </a:ln>
          </a:bottom>
          <a:insideH>
            <a:ln w="12700" cap="flat">
              <a:solidFill>
                <a:srgbClr val="CBCBCB"/>
              </a:solidFill>
              <a:prstDash val="solid"/>
              <a:miter lim="400000"/>
            </a:ln>
          </a:insideH>
          <a:insideV>
            <a:ln w="12700" cap="flat">
              <a:solidFill>
                <a:srgbClr val="CBCBCB"/>
              </a:solidFill>
              <a:prstDash val="solid"/>
              <a:miter lim="400000"/>
            </a:ln>
          </a:insideV>
        </a:tcBdr>
        <a:fill>
          <a:noFill/>
        </a:fill>
      </a:tcStyle>
    </a:wholeTbl>
    <a:band2H>
      <a:tcTxStyle b="def" i="def"/>
      <a:tcStyle>
        <a:tcBdr/>
        <a:fill>
          <a:solidFill>
            <a:srgbClr val="F2F2F2"/>
          </a:solidFill>
        </a:fill>
      </a:tcStyle>
    </a:band2H>
    <a:firstCol>
      <a:tcTxStyle b="def" i="def">
        <a:fontRef idx="major">
          <a:srgbClr val="444444"/>
        </a:fontRef>
        <a:srgbClr val="444444"/>
      </a:tcTxStyle>
      <a:tcStyle>
        <a:tcBdr>
          <a:left>
            <a:ln w="12700" cap="flat">
              <a:solidFill>
                <a:srgbClr val="3C3C1D"/>
              </a:solidFill>
              <a:prstDash val="solid"/>
              <a:miter lim="400000"/>
            </a:ln>
          </a:left>
          <a:right>
            <a:ln w="12700" cap="flat">
              <a:solidFill>
                <a:srgbClr val="A9A584"/>
              </a:solidFill>
              <a:prstDash val="solid"/>
              <a:miter lim="400000"/>
            </a:ln>
          </a:right>
          <a:top>
            <a:ln w="12700" cap="flat">
              <a:solidFill>
                <a:srgbClr val="A9A584"/>
              </a:solidFill>
              <a:prstDash val="solid"/>
              <a:miter lim="400000"/>
            </a:ln>
          </a:top>
          <a:bottom>
            <a:ln w="12700" cap="flat">
              <a:solidFill>
                <a:srgbClr val="A9A584"/>
              </a:solidFill>
              <a:prstDash val="solid"/>
              <a:miter lim="400000"/>
            </a:ln>
          </a:bottom>
          <a:insideH>
            <a:ln w="12700" cap="flat">
              <a:solidFill>
                <a:srgbClr val="A9A584"/>
              </a:solidFill>
              <a:prstDash val="solid"/>
              <a:miter lim="400000"/>
            </a:ln>
          </a:insideH>
          <a:insideV>
            <a:ln w="12700" cap="flat">
              <a:solidFill>
                <a:srgbClr val="A9A584"/>
              </a:solidFill>
              <a:prstDash val="solid"/>
              <a:miter lim="400000"/>
            </a:ln>
          </a:insideV>
        </a:tcBdr>
        <a:fill>
          <a:solidFill>
            <a:srgbClr val="CFCDBB"/>
          </a:solidFill>
        </a:fill>
      </a:tcStyle>
    </a:firstCol>
    <a:lastRow>
      <a:tcTxStyle b="def" i="def">
        <a:fontRef idx="major">
          <a:srgbClr val="444444"/>
        </a:fontRef>
        <a:srgbClr val="444444"/>
      </a:tcTxStyle>
      <a:tcStyle>
        <a:tcBdr>
          <a:left>
            <a:ln w="12700" cap="flat">
              <a:solidFill>
                <a:srgbClr val="C6C6C6"/>
              </a:solidFill>
              <a:prstDash val="solid"/>
              <a:miter lim="400000"/>
            </a:ln>
          </a:left>
          <a:right>
            <a:ln w="12700" cap="flat">
              <a:solidFill>
                <a:srgbClr val="C6C6C6"/>
              </a:solidFill>
              <a:prstDash val="solid"/>
              <a:miter lim="400000"/>
            </a:ln>
          </a:right>
          <a:top>
            <a:ln w="12700" cap="flat">
              <a:solidFill>
                <a:srgbClr val="656839"/>
              </a:solidFill>
              <a:prstDash val="solid"/>
              <a:miter lim="400000"/>
            </a:ln>
          </a:top>
          <a:bottom>
            <a:ln w="12700" cap="flat">
              <a:solidFill>
                <a:srgbClr val="3C3C1D"/>
              </a:solidFill>
              <a:prstDash val="solid"/>
              <a:miter lim="400000"/>
            </a:ln>
          </a:bottom>
          <a:insideH>
            <a:ln w="12700" cap="flat">
              <a:solidFill>
                <a:srgbClr val="C6C6C6"/>
              </a:solidFill>
              <a:prstDash val="solid"/>
              <a:miter lim="400000"/>
            </a:ln>
          </a:insideH>
          <a:insideV>
            <a:ln w="12700" cap="flat">
              <a:solidFill>
                <a:srgbClr val="C6C6C6"/>
              </a:solidFill>
              <a:prstDash val="solid"/>
              <a:miter lim="400000"/>
            </a:ln>
          </a:insideV>
        </a:tcBdr>
        <a:fill>
          <a:solidFill>
            <a:srgbClr val="E8E9E8"/>
          </a:solidFill>
        </a:fill>
      </a:tcStyle>
    </a:lastRow>
    <a:firstRow>
      <a:tcTxStyle b="def" i="def">
        <a:fontRef idx="major">
          <a:srgbClr val="FFFFFF"/>
        </a:fontRef>
        <a:srgbClr val="FFFFFF"/>
      </a:tcTxStyle>
      <a:tcStyle>
        <a:tcBdr>
          <a:left>
            <a:ln w="12700" cap="flat">
              <a:solidFill>
                <a:srgbClr val="A9A584"/>
              </a:solidFill>
              <a:prstDash val="solid"/>
              <a:miter lim="400000"/>
            </a:ln>
          </a:left>
          <a:right>
            <a:ln w="12700" cap="flat">
              <a:solidFill>
                <a:srgbClr val="A9A584"/>
              </a:solidFill>
              <a:prstDash val="solid"/>
              <a:miter lim="400000"/>
            </a:ln>
          </a:right>
          <a:top>
            <a:ln w="12700" cap="flat">
              <a:solidFill>
                <a:srgbClr val="3C3C1D"/>
              </a:solidFill>
              <a:prstDash val="solid"/>
              <a:miter lim="400000"/>
            </a:ln>
          </a:top>
          <a:bottom>
            <a:ln w="12700" cap="flat">
              <a:solidFill>
                <a:srgbClr val="CBCBCB"/>
              </a:solidFill>
              <a:prstDash val="solid"/>
              <a:miter lim="400000"/>
            </a:ln>
          </a:bottom>
          <a:insideH>
            <a:ln w="12700" cap="flat">
              <a:solidFill>
                <a:srgbClr val="AAA485"/>
              </a:solidFill>
              <a:prstDash val="solid"/>
              <a:miter lim="400000"/>
            </a:ln>
          </a:insideH>
          <a:insideV>
            <a:ln w="12700" cap="flat">
              <a:solidFill>
                <a:srgbClr val="A9A584"/>
              </a:solidFill>
              <a:prstDash val="solid"/>
              <a:miter lim="400000"/>
            </a:ln>
          </a:insideV>
        </a:tcBdr>
        <a:fill>
          <a:solidFill>
            <a:srgbClr val="656839"/>
          </a:solidFill>
        </a:fill>
      </a:tcStyle>
    </a:firstRow>
  </a:tblStyle>
  <a:tblStyle styleId="{CF821DB8-F4EB-4A41-A1BA-3FCAFE7338EE}" styleName="">
    <a:tblBg/>
    <a:wholeTbl>
      <a:tcTxStyle b="def" i="def">
        <a:fontRef idx="major">
          <a:srgbClr val="444444"/>
        </a:fontRef>
        <a:srgbClr val="444444"/>
      </a:tcTxStyle>
      <a:tcStyle>
        <a:tcBdr>
          <a:left>
            <a:ln w="12700" cap="flat">
              <a:noFill/>
              <a:miter lim="400000"/>
            </a:ln>
          </a:left>
          <a:right>
            <a:ln w="12700" cap="flat">
              <a:noFill/>
              <a:miter lim="400000"/>
            </a:ln>
          </a:right>
          <a:top>
            <a:ln w="25400" cap="flat">
              <a:solidFill>
                <a:srgbClr val="C4C6C6"/>
              </a:solidFill>
              <a:prstDash val="solid"/>
              <a:miter lim="400000"/>
            </a:ln>
          </a:top>
          <a:bottom>
            <a:ln w="25400" cap="flat">
              <a:solidFill>
                <a:srgbClr val="C4C6C6"/>
              </a:solidFill>
              <a:prstDash val="solid"/>
              <a:miter lim="400000"/>
            </a:ln>
          </a:bottom>
          <a:insideH>
            <a:ln w="25400" cap="flat">
              <a:solidFill>
                <a:srgbClr val="C4C6C6"/>
              </a:solidFill>
              <a:prstDash val="solid"/>
              <a:miter lim="400000"/>
            </a:ln>
          </a:insideH>
          <a:insideV>
            <a:ln w="12700" cap="flat">
              <a:noFill/>
              <a:miter lim="400000"/>
            </a:ln>
          </a:insideV>
        </a:tcBdr>
        <a:fill>
          <a:solidFill>
            <a:srgbClr val="F1F1F1"/>
          </a:solidFill>
        </a:fill>
      </a:tcStyle>
    </a:wholeTbl>
    <a:band2H>
      <a:tcTxStyle b="def" i="def"/>
      <a:tcStyle>
        <a:tcBdr/>
        <a:fill>
          <a:solidFill>
            <a:srgbClr val="E4E4E0"/>
          </a:solidFill>
        </a:fill>
      </a:tcStyle>
    </a:band2H>
    <a:firstCol>
      <a:tcTxStyle b="def" i="def">
        <a:fontRef idx="major">
          <a:srgbClr val="FFFFFF"/>
        </a:fontRef>
        <a:srgbClr val="FFFFFF"/>
      </a:tcTxStyle>
      <a:tcStyle>
        <a:tcBdr>
          <a:left>
            <a:ln w="12700" cap="flat">
              <a:solidFill>
                <a:srgbClr val="515151"/>
              </a:solidFill>
              <a:prstDash val="solid"/>
              <a:miter lim="400000"/>
            </a:ln>
          </a:left>
          <a:right>
            <a:ln w="12700" cap="flat">
              <a:noFill/>
              <a:miter lim="400000"/>
            </a:ln>
          </a:right>
          <a:top>
            <a:ln w="12700" cap="flat">
              <a:solidFill>
                <a:srgbClr val="7D7766"/>
              </a:solidFill>
              <a:prstDash val="solid"/>
              <a:miter lim="400000"/>
            </a:ln>
          </a:top>
          <a:bottom>
            <a:ln w="12700" cap="flat">
              <a:solidFill>
                <a:srgbClr val="7D7766"/>
              </a:solidFill>
              <a:prstDash val="solid"/>
              <a:miter lim="400000"/>
            </a:ln>
          </a:bottom>
          <a:insideH>
            <a:ln w="12700" cap="flat">
              <a:solidFill>
                <a:srgbClr val="7D7766"/>
              </a:solidFill>
              <a:prstDash val="solid"/>
              <a:miter lim="400000"/>
            </a:ln>
          </a:insideH>
          <a:insideV>
            <a:ln w="12700" cap="flat">
              <a:noFill/>
              <a:miter lim="400000"/>
            </a:ln>
          </a:insideV>
        </a:tcBdr>
        <a:fill>
          <a:solidFill>
            <a:srgbClr val="8F8B7E"/>
          </a:solidFill>
        </a:fill>
      </a:tcStyle>
    </a:firstCol>
    <a:lastRow>
      <a:tcTxStyle b="def" i="def">
        <a:fontRef idx="major">
          <a:srgbClr val="444444"/>
        </a:fontRef>
        <a:srgbClr val="444444"/>
      </a:tcTxStyle>
      <a:tcStyle>
        <a:tcBdr>
          <a:left>
            <a:ln w="12700" cap="flat">
              <a:noFill/>
              <a:miter lim="400000"/>
            </a:ln>
          </a:left>
          <a:right>
            <a:ln w="12700" cap="flat">
              <a:noFill/>
              <a:miter lim="400000"/>
            </a:ln>
          </a:right>
          <a:top>
            <a:ln w="25400" cap="flat">
              <a:solidFill>
                <a:srgbClr val="747474"/>
              </a:solidFill>
              <a:prstDash val="solid"/>
              <a:miter lim="400000"/>
            </a:ln>
          </a:top>
          <a:bottom>
            <a:ln w="12700" cap="flat">
              <a:solidFill>
                <a:srgbClr val="515151"/>
              </a:solidFill>
              <a:prstDash val="solid"/>
              <a:miter lim="400000"/>
            </a:ln>
          </a:bottom>
          <a:insideH>
            <a:ln w="12700" cap="flat">
              <a:noFill/>
              <a:miter lim="400000"/>
            </a:ln>
          </a:insideH>
          <a:insideV>
            <a:ln w="12700" cap="flat">
              <a:noFill/>
              <a:miter lim="400000"/>
            </a:ln>
          </a:insideV>
        </a:tcBdr>
        <a:fill>
          <a:solidFill>
            <a:srgbClr val="F1F1F1"/>
          </a:solidFill>
        </a:fill>
      </a:tcStyle>
    </a:lastRow>
    <a:firstRow>
      <a:tcTxStyle b="def" i="def">
        <a:fontRef idx="major">
          <a:srgbClr val="FFFFFF"/>
        </a:fontRef>
        <a:srgbClr val="FFFFFF"/>
      </a:tcTxStyle>
      <a:tcStyle>
        <a:tcBdr>
          <a:left>
            <a:ln w="12700" cap="flat">
              <a:noFill/>
              <a:miter lim="400000"/>
            </a:ln>
          </a:left>
          <a:right>
            <a:ln w="12700" cap="flat">
              <a:noFill/>
              <a:miter lim="400000"/>
            </a:ln>
          </a:right>
          <a:top>
            <a:ln w="12700" cap="flat">
              <a:solidFill>
                <a:srgbClr val="515151"/>
              </a:solidFill>
              <a:prstDash val="solid"/>
              <a:miter lim="400000"/>
            </a:ln>
          </a:top>
          <a:bottom>
            <a:ln w="25400" cap="flat">
              <a:solidFill>
                <a:srgbClr val="A9A584"/>
              </a:solidFill>
              <a:prstDash val="solid"/>
              <a:miter lim="400000"/>
            </a:ln>
          </a:bottom>
          <a:insideH>
            <a:ln w="12700" cap="flat">
              <a:noFill/>
              <a:miter lim="400000"/>
            </a:ln>
          </a:insideH>
          <a:insideV>
            <a:ln w="12700" cap="flat">
              <a:noFill/>
              <a:miter lim="400000"/>
            </a:ln>
          </a:insideV>
        </a:tcBdr>
        <a:fill>
          <a:solidFill>
            <a:srgbClr val="5E5A4C"/>
          </a:solidFill>
        </a:fill>
      </a:tcStyle>
    </a:firstRow>
  </a:tblStyle>
  <a:tblStyle styleId="{33BA23B1-9221-436E-865A-0063620EA4FD}" styleName="">
    <a:tblBg/>
    <a:wholeTbl>
      <a:tcTxStyle b="def" i="def">
        <a:fontRef idx="major">
          <a:srgbClr val="444444"/>
        </a:fontRef>
        <a:srgbClr val="444444"/>
      </a:tcTxStyle>
      <a:tcStyle>
        <a:tcBdr>
          <a:left>
            <a:ln w="12700" cap="flat">
              <a:solidFill>
                <a:srgbClr val="747474"/>
              </a:solidFill>
              <a:prstDash val="solid"/>
              <a:miter lim="400000"/>
            </a:ln>
          </a:left>
          <a:right>
            <a:ln w="12700" cap="flat">
              <a:solidFill>
                <a:srgbClr val="747474"/>
              </a:solidFill>
              <a:prstDash val="solid"/>
              <a:miter lim="400000"/>
            </a:ln>
          </a:right>
          <a:top>
            <a:ln w="12700" cap="flat">
              <a:solidFill>
                <a:srgbClr val="747474"/>
              </a:solidFill>
              <a:prstDash val="solid"/>
              <a:miter lim="400000"/>
            </a:ln>
          </a:top>
          <a:bottom>
            <a:ln w="12700" cap="flat">
              <a:solidFill>
                <a:srgbClr val="747474"/>
              </a:solidFill>
              <a:prstDash val="solid"/>
              <a:miter lim="400000"/>
            </a:ln>
          </a:bottom>
          <a:insideH>
            <a:ln w="12700" cap="flat">
              <a:solidFill>
                <a:srgbClr val="747474"/>
              </a:solidFill>
              <a:prstDash val="solid"/>
              <a:miter lim="400000"/>
            </a:ln>
          </a:insideH>
          <a:insideV>
            <a:ln w="12700" cap="flat">
              <a:solidFill>
                <a:srgbClr val="747474"/>
              </a:solidFill>
              <a:prstDash val="solid"/>
              <a:miter lim="400000"/>
            </a:ln>
          </a:insideV>
        </a:tcBdr>
        <a:fill>
          <a:noFill/>
        </a:fill>
      </a:tcStyle>
    </a:wholeTbl>
    <a:band2H>
      <a:tcTxStyle b="def" i="def"/>
      <a:tcStyle>
        <a:tcBdr/>
        <a:fill>
          <a:solidFill>
            <a:srgbClr val="F2F2F2"/>
          </a:solidFill>
        </a:fill>
      </a:tcStyle>
    </a:band2H>
    <a:firstCol>
      <a:tcTxStyle b="def" i="def">
        <a:fontRef idx="major">
          <a:srgbClr val="444444"/>
        </a:fontRef>
        <a:srgbClr val="444444"/>
      </a:tcTxStyle>
      <a:tcStyle>
        <a:tcBdr>
          <a:left>
            <a:ln w="12700" cap="flat">
              <a:solidFill>
                <a:srgbClr val="747474"/>
              </a:solidFill>
              <a:prstDash val="solid"/>
              <a:miter lim="400000"/>
            </a:ln>
          </a:left>
          <a:right>
            <a:ln w="12700" cap="flat">
              <a:solidFill>
                <a:srgbClr val="747474"/>
              </a:solidFill>
              <a:prstDash val="solid"/>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9E9E9"/>
          </a:solidFill>
        </a:fill>
      </a:tcStyle>
    </a:firstCol>
    <a:lastRow>
      <a:tcTxStyle b="def" i="def">
        <a:fontRef idx="major">
          <a:srgbClr val="444444"/>
        </a:fontRef>
        <a:srgbClr val="444444"/>
      </a:tcTxStyle>
      <a:tcStyle>
        <a:tcBdr>
          <a:left>
            <a:ln w="12700" cap="flat">
              <a:noFill/>
              <a:miter lim="400000"/>
            </a:ln>
          </a:left>
          <a:right>
            <a:ln w="12700" cap="flat">
              <a:noFill/>
              <a:miter lim="400000"/>
            </a:ln>
          </a:right>
          <a:top>
            <a:ln w="12700" cap="flat">
              <a:solidFill>
                <a:srgbClr val="000000"/>
              </a:solidFill>
              <a:prstDash val="solid"/>
              <a:miter lim="400000"/>
            </a:ln>
          </a:top>
          <a:bottom>
            <a:ln w="12700" cap="flat">
              <a:solidFill>
                <a:srgbClr val="747474"/>
              </a:solidFill>
              <a:prstDash val="solid"/>
              <a:miter lim="400000"/>
            </a:ln>
          </a:bottom>
          <a:insideH>
            <a:ln w="12700" cap="flat">
              <a:noFill/>
              <a:miter lim="400000"/>
            </a:ln>
          </a:insideH>
          <a:insideV>
            <a:ln w="12700" cap="flat">
              <a:noFill/>
              <a:miter lim="400000"/>
            </a:ln>
          </a:insideV>
        </a:tcBdr>
        <a:fill>
          <a:solidFill>
            <a:srgbClr val="CBCBCB"/>
          </a:solidFill>
        </a:fill>
      </a:tcStyle>
    </a:lastRow>
    <a:firstRow>
      <a:tcTxStyle b="def" i="def">
        <a:fontRef idx="major">
          <a:srgbClr val="444444"/>
        </a:fontRef>
        <a:srgbClr val="444444"/>
      </a:tcTxStyle>
      <a:tcStyle>
        <a:tcBdr>
          <a:left>
            <a:ln w="12700" cap="flat">
              <a:noFill/>
              <a:miter lim="400000"/>
            </a:ln>
          </a:left>
          <a:right>
            <a:ln w="12700" cap="flat">
              <a:noFill/>
              <a:miter lim="400000"/>
            </a:ln>
          </a:right>
          <a:top>
            <a:ln w="12700" cap="flat">
              <a:solidFill>
                <a:srgbClr val="747474"/>
              </a:solidFill>
              <a:prstDash val="solid"/>
              <a:miter lim="400000"/>
            </a:ln>
          </a:top>
          <a:bottom>
            <a:ln w="12700" cap="flat">
              <a:solidFill>
                <a:srgbClr val="747474"/>
              </a:solidFill>
              <a:prstDash val="solid"/>
              <a:miter lim="400000"/>
            </a:ln>
          </a:bottom>
          <a:insideH>
            <a:ln w="12700" cap="flat">
              <a:noFill/>
              <a:miter lim="400000"/>
            </a:ln>
          </a:insideH>
          <a:insideV>
            <a:ln w="12700" cap="flat">
              <a:noFill/>
              <a:miter lim="400000"/>
            </a:ln>
          </a:insideV>
        </a:tcBdr>
        <a:fill>
          <a:solidFill>
            <a:srgbClr val="CBCBCB"/>
          </a:solidFill>
        </a:fill>
      </a:tcStyle>
    </a:firstRow>
  </a:tblStyle>
  <a:tblStyle styleId="{2708684C-4D16-4618-839F-0558EEFCDFE6}" styleName="">
    <a:tblBg/>
    <a:wholeTbl>
      <a:tcTxStyle b="def" i="def">
        <a:fontRef idx="major">
          <a:srgbClr val="777777"/>
        </a:fontRef>
        <a:srgbClr val="777777"/>
      </a:tcTxStyle>
      <a:tcStyle>
        <a:tcBdr>
          <a:left>
            <a:ln w="12700" cap="flat">
              <a:solidFill>
                <a:srgbClr val="C9C9C9"/>
              </a:solidFill>
              <a:prstDash val="solid"/>
              <a:miter lim="400000"/>
            </a:ln>
          </a:left>
          <a:right>
            <a:ln w="12700" cap="flat">
              <a:solidFill>
                <a:srgbClr val="C9C9C9"/>
              </a:solidFill>
              <a:prstDash val="solid"/>
              <a:miter lim="400000"/>
            </a:ln>
          </a:right>
          <a:top>
            <a:ln w="12700" cap="flat">
              <a:solidFill>
                <a:srgbClr val="525252"/>
              </a:solidFill>
              <a:custDash>
                <a:ds d="200000" sp="200000"/>
              </a:custDash>
              <a:miter lim="400000"/>
            </a:ln>
          </a:top>
          <a:bottom>
            <a:ln w="12700" cap="flat">
              <a:solidFill>
                <a:srgbClr val="525252"/>
              </a:solidFill>
              <a:custDash>
                <a:ds d="200000" sp="200000"/>
              </a:custDash>
              <a:miter lim="400000"/>
            </a:ln>
          </a:bottom>
          <a:insideH>
            <a:ln w="12700" cap="flat">
              <a:solidFill>
                <a:srgbClr val="525252"/>
              </a:solidFill>
              <a:custDash>
                <a:ds d="200000" sp="200000"/>
              </a:custDash>
              <a:miter lim="400000"/>
            </a:ln>
          </a:insideH>
          <a:insideV>
            <a:ln w="12700" cap="flat">
              <a:solidFill>
                <a:srgbClr val="C9C9C9"/>
              </a:solidFill>
              <a:prstDash val="solid"/>
              <a:miter lim="400000"/>
            </a:ln>
          </a:insideV>
        </a:tcBdr>
        <a:fill>
          <a:noFill/>
        </a:fill>
      </a:tcStyle>
    </a:wholeTbl>
    <a:band2H>
      <a:tcTxStyle b="def" i="def"/>
      <a:tcStyle>
        <a:tcBdr/>
        <a:fill>
          <a:solidFill>
            <a:srgbClr val="D2D2D2">
              <a:alpha val="30000"/>
            </a:srgbClr>
          </a:solidFill>
        </a:fill>
      </a:tcStyle>
    </a:band2H>
    <a:firstCol>
      <a:tcTxStyle b="def" i="def">
        <a:font>
          <a:latin typeface="Helvetica Neue Medium"/>
          <a:ea typeface="Helvetica Neue Medium"/>
          <a:cs typeface="Helvetica Neue Medium"/>
        </a:font>
        <a:srgbClr val="555555"/>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C9C9C9"/>
              </a:solidFill>
              <a:prstDash val="solid"/>
              <a:miter lim="400000"/>
            </a:ln>
          </a:top>
          <a:bottom>
            <a:ln w="12700" cap="flat">
              <a:solidFill>
                <a:srgbClr val="C9C9C9"/>
              </a:solidFill>
              <a:prstDash val="solid"/>
              <a:miter lim="400000"/>
            </a:ln>
          </a:bottom>
          <a:insideH>
            <a:ln w="12700" cap="flat">
              <a:solidFill>
                <a:srgbClr val="C9C9C9"/>
              </a:solidFill>
              <a:prstDash val="solid"/>
              <a:miter lim="400000"/>
            </a:ln>
          </a:insideH>
          <a:insideV>
            <a:ln w="12700" cap="flat">
              <a:solidFill>
                <a:srgbClr val="C9C9C9"/>
              </a:solidFill>
              <a:prstDash val="solid"/>
              <a:miter lim="400000"/>
            </a:ln>
          </a:insideV>
        </a:tcBdr>
        <a:fill>
          <a:noFill/>
        </a:fill>
      </a:tcStyle>
    </a:firstCol>
    <a:lastRow>
      <a:tcTxStyle b="def" i="def">
        <a:font>
          <a:latin typeface="Helvetica Neue Medium"/>
          <a:ea typeface="Helvetica Neue Medium"/>
          <a:cs typeface="Helvetica Neue Medium"/>
        </a:font>
        <a:srgbClr val="555555"/>
      </a:tcTxStyle>
      <a:tcStyle>
        <a:tcBdr>
          <a:left>
            <a:ln w="12700" cap="flat">
              <a:solidFill>
                <a:srgbClr val="C9C9C9"/>
              </a:solidFill>
              <a:prstDash val="solid"/>
              <a:miter lim="400000"/>
            </a:ln>
          </a:left>
          <a:right>
            <a:ln w="12700" cap="flat">
              <a:solidFill>
                <a:srgbClr val="C9C9C9"/>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C9C9C9"/>
              </a:solidFill>
              <a:prstDash val="solid"/>
              <a:miter lim="400000"/>
            </a:ln>
          </a:insideH>
          <a:insideV>
            <a:ln w="12700" cap="flat">
              <a:solidFill>
                <a:srgbClr val="C9C9C9"/>
              </a:solidFill>
              <a:prstDash val="solid"/>
              <a:miter lim="400000"/>
            </a:ln>
          </a:insideV>
        </a:tcBdr>
        <a:fill>
          <a:noFill/>
        </a:fill>
      </a:tcStyle>
    </a:lastRow>
    <a:firstRow>
      <a:tcTxStyle b="def" i="def">
        <a:font>
          <a:latin typeface="Helvetica Neue Medium"/>
          <a:ea typeface="Helvetica Neue Medium"/>
          <a:cs typeface="Helvetica Neue Medium"/>
        </a:font>
        <a:srgbClr val="555555"/>
      </a:tcTxStyle>
      <a:tcStyle>
        <a:tcBdr>
          <a:left>
            <a:ln w="12700" cap="flat">
              <a:solidFill>
                <a:srgbClr val="C9C9C9"/>
              </a:solidFill>
              <a:prstDash val="solid"/>
              <a:miter lim="400000"/>
            </a:ln>
          </a:left>
          <a:right>
            <a:ln w="12700" cap="flat">
              <a:solidFill>
                <a:srgbClr val="C9C9C9"/>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C9C9C9"/>
              </a:solidFill>
              <a:prstDash val="solid"/>
              <a:miter lim="400000"/>
            </a:ln>
          </a:insideH>
          <a:insideV>
            <a:ln w="12700" cap="flat">
              <a:solidFill>
                <a:srgbClr val="C9C9C9"/>
              </a:solidFill>
              <a:prstDash val="solid"/>
              <a:miter lim="400000"/>
            </a:ln>
          </a:insideV>
        </a:tcBdr>
        <a:fill>
          <a:noFill/>
        </a:fill>
      </a:tcStyle>
    </a:firstRow>
  </a:tblStyle>
  <a:tblStyle styleId="{8F44A2F1-9E1F-4B54-A3A2-5F16C0AD49E2}" styleName="">
    <a:tblBg/>
    <a:wholeTbl>
      <a:tcTxStyle b="off" i="off">
        <a:fontRef idx="minor">
          <a:srgbClr val="000000"/>
        </a:fontRef>
        <a:srgbClr val="000000"/>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wholeTbl>
    <a:band2H>
      <a:tcTxStyle b="def" i="def"/>
      <a:tcStyle>
        <a:tcBdr/>
        <a:fill>
          <a:solidFill>
            <a:srgbClr val="D2D2D2">
              <a:alpha val="30000"/>
            </a:srgbClr>
          </a:solidFill>
        </a:fill>
      </a:tcStyle>
    </a:band2H>
    <a:firstCol>
      <a:tcTxStyle b="off" i="off">
        <a:fontRef idx="minor">
          <a:srgbClr val="000000"/>
        </a:fontRef>
        <a:srgbClr val="000000"/>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solidFill>
            <a:srgbClr val="CBCBCB"/>
          </a:solidFill>
        </a:fill>
      </a:tcStyle>
    </a:firstCol>
    <a:lastRow>
      <a:tcTxStyle b="off" i="off">
        <a:fontRef idx="minor">
          <a:srgbClr val="000000"/>
        </a:fontRef>
        <a:srgbClr val="000000"/>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solidFill>
            <a:srgbClr val="CBCBCB"/>
          </a:solidFill>
        </a:fill>
      </a:tcStyle>
    </a:lastRow>
    <a:firstRow>
      <a:tcTxStyle b="off" i="off">
        <a:fontRef idx="minor">
          <a:srgbClr val="000000"/>
        </a:fontRef>
        <a:srgbClr val="000000"/>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solidFill>
            <a:srgbClr val="CBCBCB"/>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showComments="1"/>
</file>

<file path=ppt/_rels/presentation.xml.rels><?xml version="1.0" encoding="UTF-8" standalone="yes"?><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s>

</file>

<file path=ppt/notesMasters/_rels/notesMaster1.xml.rels><?xml version="1.0" encoding="UTF-8" standalone="yes"?><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Shape 81"/>
          <p:cNvSpPr/>
          <p:nvPr>
            <p:ph type="sldImg"/>
          </p:nvPr>
        </p:nvSpPr>
        <p:spPr>
          <a:xfrm>
            <a:off x="1143000" y="685800"/>
            <a:ext cx="4572000" cy="3429000"/>
          </a:xfrm>
          <a:prstGeom prst="rect">
            <a:avLst/>
          </a:prstGeom>
        </p:spPr>
        <p:txBody>
          <a:bodyPr/>
          <a:lstStyle/>
          <a:p>
            <a:pPr lvl="0"/>
          </a:p>
        </p:txBody>
      </p:sp>
      <p:sp>
        <p:nvSpPr>
          <p:cNvPr id="82" name="Shape 82"/>
          <p:cNvSpPr/>
          <p:nvPr>
            <p:ph type="body" sz="quarter" idx="1"/>
          </p:nvPr>
        </p:nvSpPr>
        <p:spPr>
          <a:xfrm>
            <a:off x="914400" y="4343400"/>
            <a:ext cx="5029200" cy="4114800"/>
          </a:xfrm>
          <a:prstGeom prst="rect">
            <a:avLst/>
          </a:prstGeom>
        </p:spPr>
        <p:txBody>
          <a:bodyPr/>
          <a:lstStyle/>
          <a:p>
            <a:pPr lvl="0"/>
          </a:p>
        </p:txBody>
      </p:sp>
    </p:spTree>
  </p:cSld>
  <p:clrMap bg1="lt1" tx1="dk1" bg2="lt2" tx2="dk2" accent1="accent1" accent2="accent2" accent3="accent3" accent4="accent4" accent5="accent5" accent6="accent6" hlink="hlink" folHlink="folHlink"/>
  <p:notesStyle>
    <a:lvl1pPr defTabSz="584200">
      <a:defRPr sz="2200">
        <a:latin typeface="Lucida Grande"/>
        <a:ea typeface="Lucida Grande"/>
        <a:cs typeface="Lucida Grande"/>
        <a:sym typeface="Lucida Grande"/>
      </a:defRPr>
    </a:lvl1pPr>
    <a:lvl2pPr indent="228600" defTabSz="584200">
      <a:defRPr sz="2200">
        <a:latin typeface="Lucida Grande"/>
        <a:ea typeface="Lucida Grande"/>
        <a:cs typeface="Lucida Grande"/>
        <a:sym typeface="Lucida Grande"/>
      </a:defRPr>
    </a:lvl2pPr>
    <a:lvl3pPr indent="457200" defTabSz="584200">
      <a:defRPr sz="2200">
        <a:latin typeface="Lucida Grande"/>
        <a:ea typeface="Lucida Grande"/>
        <a:cs typeface="Lucida Grande"/>
        <a:sym typeface="Lucida Grande"/>
      </a:defRPr>
    </a:lvl3pPr>
    <a:lvl4pPr indent="685800" defTabSz="584200">
      <a:defRPr sz="2200">
        <a:latin typeface="Lucida Grande"/>
        <a:ea typeface="Lucida Grande"/>
        <a:cs typeface="Lucida Grande"/>
        <a:sym typeface="Lucida Grande"/>
      </a:defRPr>
    </a:lvl4pPr>
    <a:lvl5pPr indent="914400" defTabSz="584200">
      <a:defRPr sz="2200">
        <a:latin typeface="Lucida Grande"/>
        <a:ea typeface="Lucida Grande"/>
        <a:cs typeface="Lucida Grande"/>
        <a:sym typeface="Lucida Grande"/>
      </a:defRPr>
    </a:lvl5pPr>
    <a:lvl6pPr indent="1143000" defTabSz="584200">
      <a:defRPr sz="2200">
        <a:latin typeface="Lucida Grande"/>
        <a:ea typeface="Lucida Grande"/>
        <a:cs typeface="Lucida Grande"/>
        <a:sym typeface="Lucida Grande"/>
      </a:defRPr>
    </a:lvl6pPr>
    <a:lvl7pPr indent="1371600" defTabSz="584200">
      <a:defRPr sz="2200">
        <a:latin typeface="Lucida Grande"/>
        <a:ea typeface="Lucida Grande"/>
        <a:cs typeface="Lucida Grande"/>
        <a:sym typeface="Lucida Grande"/>
      </a:defRPr>
    </a:lvl7pPr>
    <a:lvl8pPr indent="1600200" defTabSz="584200">
      <a:defRPr sz="2200">
        <a:latin typeface="Lucida Grande"/>
        <a:ea typeface="Lucida Grande"/>
        <a:cs typeface="Lucida Grande"/>
        <a:sym typeface="Lucida Grande"/>
      </a:defRPr>
    </a:lvl8pPr>
    <a:lvl9pPr indent="1828800" defTabSz="584200">
      <a:defRPr sz="2200">
        <a:latin typeface="Lucida Grande"/>
        <a:ea typeface="Lucida Grande"/>
        <a:cs typeface="Lucida Grande"/>
        <a:sym typeface="Lucida Grande"/>
      </a:defRPr>
    </a:lvl9pPr>
  </p:notesStyle>
</p:notesMaster>
</file>

<file path=ppt/slideLayouts/_rels/slideLayout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hyperlink" Target="http://www.wit.ie" TargetMode="External"/></Relationships>

</file>

<file path=ppt/slideLayouts/_rels/slideLayout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showMasterSp="0" showMasterPhAnim="1">
  <p:cSld name="Title &amp; Subtitle">
    <p:spTree>
      <p:nvGrpSpPr>
        <p:cNvPr id="1" name=""/>
        <p:cNvGrpSpPr/>
        <p:nvPr/>
      </p:nvGrpSpPr>
      <p:grpSpPr>
        <a:xfrm>
          <a:off x="0" y="0"/>
          <a:ext cx="0" cy="0"/>
          <a:chOff x="0" y="0"/>
          <a:chExt cx="0" cy="0"/>
        </a:xfrm>
      </p:grpSpPr>
      <p:sp>
        <p:nvSpPr>
          <p:cNvPr id="7" name="Shape 7"/>
          <p:cNvSpPr/>
          <p:nvPr/>
        </p:nvSpPr>
        <p:spPr>
          <a:xfrm>
            <a:off x="647700" y="4749800"/>
            <a:ext cx="11709421" cy="127"/>
          </a:xfrm>
          <a:prstGeom prst="line">
            <a:avLst/>
          </a:prstGeom>
          <a:ln w="12700">
            <a:solidFill>
              <a:srgbClr val="9A9A9A"/>
            </a:solidFill>
            <a:miter lim="400000"/>
          </a:ln>
        </p:spPr>
        <p:txBody>
          <a:bodyPr lIns="0" tIns="0" rIns="0" bIns="0" anchor="ctr"/>
          <a:lstStyle/>
          <a:p>
            <a:pPr lvl="0" algn="l" defTabSz="457200">
              <a:defRPr sz="1200">
                <a:latin typeface="Helvetica"/>
                <a:ea typeface="Helvetica"/>
                <a:cs typeface="Helvetica"/>
                <a:sym typeface="Helvetica"/>
              </a:defRPr>
            </a:pPr>
          </a:p>
        </p:txBody>
      </p:sp>
      <p:sp>
        <p:nvSpPr>
          <p:cNvPr id="8" name="Shape 8"/>
          <p:cNvSpPr/>
          <p:nvPr>
            <p:ph type="title"/>
          </p:nvPr>
        </p:nvSpPr>
        <p:spPr>
          <a:xfrm>
            <a:off x="571500" y="1320800"/>
            <a:ext cx="11861800" cy="3175000"/>
          </a:xfrm>
          <a:prstGeom prst="rect">
            <a:avLst/>
          </a:prstGeom>
        </p:spPr>
        <p:txBody>
          <a:bodyPr/>
          <a:lstStyle/>
          <a:p>
            <a:pPr lvl="0">
              <a:defRPr sz="1800"/>
            </a:pPr>
            <a:r>
              <a:rPr sz="4200"/>
              <a:t>Title Text</a:t>
            </a:r>
          </a:p>
        </p:txBody>
      </p:sp>
      <p:sp>
        <p:nvSpPr>
          <p:cNvPr id="9" name="Shape 9"/>
          <p:cNvSpPr/>
          <p:nvPr>
            <p:ph type="body" idx="1"/>
          </p:nvPr>
        </p:nvSpPr>
        <p:spPr>
          <a:xfrm>
            <a:off x="571500" y="5016500"/>
            <a:ext cx="11861800" cy="3175000"/>
          </a:xfrm>
          <a:prstGeom prst="rect">
            <a:avLst/>
          </a:prstGeom>
        </p:spPr>
        <p:txBody>
          <a:bodyPr/>
          <a:lstStyle>
            <a:lvl1pPr marL="0" indent="0">
              <a:spcBef>
                <a:spcPts val="0"/>
              </a:spcBef>
              <a:buSzTx/>
              <a:buNone/>
              <a:defRPr>
                <a:solidFill>
                  <a:srgbClr val="747474"/>
                </a:solidFill>
              </a:defRPr>
            </a:lvl1pPr>
            <a:lvl2pPr marL="0" indent="0">
              <a:spcBef>
                <a:spcPts val="0"/>
              </a:spcBef>
              <a:buSzTx/>
              <a:buNone/>
              <a:defRPr>
                <a:solidFill>
                  <a:srgbClr val="747474"/>
                </a:solidFill>
              </a:defRPr>
            </a:lvl2pPr>
            <a:lvl3pPr marL="0" indent="0">
              <a:spcBef>
                <a:spcPts val="0"/>
              </a:spcBef>
              <a:buSzTx/>
              <a:buNone/>
              <a:defRPr>
                <a:solidFill>
                  <a:srgbClr val="747474"/>
                </a:solidFill>
              </a:defRPr>
            </a:lvl3pPr>
            <a:lvl4pPr marL="0" indent="0">
              <a:spcBef>
                <a:spcPts val="0"/>
              </a:spcBef>
              <a:buSzTx/>
              <a:buNone/>
              <a:defRPr>
                <a:solidFill>
                  <a:srgbClr val="747474"/>
                </a:solidFill>
              </a:defRPr>
            </a:lvl4pPr>
            <a:lvl5pPr marL="0" indent="0">
              <a:spcBef>
                <a:spcPts val="0"/>
              </a:spcBef>
              <a:buSzTx/>
              <a:buNone/>
              <a:defRPr>
                <a:solidFill>
                  <a:srgbClr val="747474"/>
                </a:solidFill>
              </a:defRPr>
            </a:lvl5pPr>
          </a:lstStyle>
          <a:p>
            <a:pPr lvl="0">
              <a:defRPr sz="1800">
                <a:solidFill>
                  <a:srgbClr val="000000"/>
                </a:solidFill>
              </a:defRPr>
            </a:pPr>
            <a:r>
              <a:rPr sz="2600">
                <a:solidFill>
                  <a:srgbClr val="747474"/>
                </a:solidFill>
              </a:rPr>
              <a:t>Body Level One</a:t>
            </a:r>
            <a:endParaRPr sz="2600">
              <a:solidFill>
                <a:srgbClr val="747474"/>
              </a:solidFill>
            </a:endParaRPr>
          </a:p>
          <a:p>
            <a:pPr lvl="1">
              <a:defRPr sz="1800">
                <a:solidFill>
                  <a:srgbClr val="000000"/>
                </a:solidFill>
              </a:defRPr>
            </a:pPr>
            <a:r>
              <a:rPr sz="2600">
                <a:solidFill>
                  <a:srgbClr val="747474"/>
                </a:solidFill>
              </a:rPr>
              <a:t>Body Level Two</a:t>
            </a:r>
            <a:endParaRPr sz="2600">
              <a:solidFill>
                <a:srgbClr val="747474"/>
              </a:solidFill>
            </a:endParaRPr>
          </a:p>
          <a:p>
            <a:pPr lvl="2">
              <a:defRPr sz="1800">
                <a:solidFill>
                  <a:srgbClr val="000000"/>
                </a:solidFill>
              </a:defRPr>
            </a:pPr>
            <a:r>
              <a:rPr sz="2600">
                <a:solidFill>
                  <a:srgbClr val="747474"/>
                </a:solidFill>
              </a:rPr>
              <a:t>Body Level Three</a:t>
            </a:r>
            <a:endParaRPr sz="2600">
              <a:solidFill>
                <a:srgbClr val="747474"/>
              </a:solidFill>
            </a:endParaRPr>
          </a:p>
          <a:p>
            <a:pPr lvl="3">
              <a:defRPr sz="1800">
                <a:solidFill>
                  <a:srgbClr val="000000"/>
                </a:solidFill>
              </a:defRPr>
            </a:pPr>
            <a:r>
              <a:rPr sz="2600">
                <a:solidFill>
                  <a:srgbClr val="747474"/>
                </a:solidFill>
              </a:rPr>
              <a:t>Body Level Four</a:t>
            </a:r>
            <a:endParaRPr sz="2600">
              <a:solidFill>
                <a:srgbClr val="747474"/>
              </a:solidFill>
            </a:endParaRPr>
          </a:p>
          <a:p>
            <a:pPr lvl="4">
              <a:defRPr sz="1800">
                <a:solidFill>
                  <a:srgbClr val="000000"/>
                </a:solidFill>
              </a:defRPr>
            </a:pPr>
            <a:r>
              <a:rPr sz="2600">
                <a:solidFill>
                  <a:srgbClr val="747474"/>
                </a:solidFill>
              </a:rPr>
              <a:t>Body Level Five</a:t>
            </a:r>
          </a:p>
        </p:txBody>
      </p:sp>
    </p:spTree>
  </p:cSld>
  <p:clrMapOvr>
    <a:masterClrMapping/>
  </p:clrMapOvr>
  <p:transitio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type="tx" showMasterSp="0" showMasterPhAnim="1">
  <p:cSld name="Title, Bullets &amp; Photo">
    <p:spTree>
      <p:nvGrpSpPr>
        <p:cNvPr id="1" name=""/>
        <p:cNvGrpSpPr/>
        <p:nvPr/>
      </p:nvGrpSpPr>
      <p:grpSpPr>
        <a:xfrm>
          <a:off x="0" y="0"/>
          <a:ext cx="0" cy="0"/>
          <a:chOff x="0" y="0"/>
          <a:chExt cx="0" cy="0"/>
        </a:xfrm>
      </p:grpSpPr>
      <p:sp>
        <p:nvSpPr>
          <p:cNvPr id="34" name="Shape 34"/>
          <p:cNvSpPr/>
          <p:nvPr/>
        </p:nvSpPr>
        <p:spPr>
          <a:xfrm>
            <a:off x="647700" y="1968500"/>
            <a:ext cx="4876867" cy="127"/>
          </a:xfrm>
          <a:prstGeom prst="line">
            <a:avLst/>
          </a:prstGeom>
          <a:ln w="12700">
            <a:solidFill>
              <a:srgbClr val="9A9A9A"/>
            </a:solidFill>
            <a:miter lim="400000"/>
          </a:ln>
        </p:spPr>
        <p:txBody>
          <a:bodyPr lIns="0" tIns="0" rIns="0" bIns="0" anchor="ctr"/>
          <a:lstStyle/>
          <a:p>
            <a:pPr lvl="0" algn="l" defTabSz="457200">
              <a:defRPr sz="1200">
                <a:latin typeface="Helvetica"/>
                <a:ea typeface="Helvetica"/>
                <a:cs typeface="Helvetica"/>
                <a:sym typeface="Helvetica"/>
              </a:defRPr>
            </a:pPr>
          </a:p>
        </p:txBody>
      </p:sp>
      <p:sp>
        <p:nvSpPr>
          <p:cNvPr id="35" name="Shape 35"/>
          <p:cNvSpPr/>
          <p:nvPr>
            <p:ph type="title"/>
          </p:nvPr>
        </p:nvSpPr>
        <p:spPr>
          <a:xfrm>
            <a:off x="571500" y="330200"/>
            <a:ext cx="5080000" cy="1397000"/>
          </a:xfrm>
          <a:prstGeom prst="rect">
            <a:avLst/>
          </a:prstGeom>
        </p:spPr>
        <p:txBody>
          <a:bodyPr/>
          <a:lstStyle/>
          <a:p>
            <a:pPr lvl="0">
              <a:defRPr sz="1800"/>
            </a:pPr>
            <a:r>
              <a:rPr sz="4200"/>
              <a:t>Title Text</a:t>
            </a:r>
          </a:p>
        </p:txBody>
      </p:sp>
      <p:sp>
        <p:nvSpPr>
          <p:cNvPr id="36" name="Shape 36"/>
          <p:cNvSpPr/>
          <p:nvPr>
            <p:ph type="body" idx="1"/>
          </p:nvPr>
        </p:nvSpPr>
        <p:spPr>
          <a:xfrm>
            <a:off x="571500" y="2324100"/>
            <a:ext cx="5080000" cy="6565900"/>
          </a:xfrm>
          <a:prstGeom prst="rect">
            <a:avLst/>
          </a:prstGeom>
        </p:spPr>
        <p:txBody>
          <a:bodyPr/>
          <a:lstStyle>
            <a:lvl1pPr>
              <a:defRPr>
                <a:solidFill>
                  <a:srgbClr val="747474"/>
                </a:solidFill>
              </a:defRPr>
            </a:lvl1pPr>
            <a:lvl2pPr>
              <a:defRPr>
                <a:solidFill>
                  <a:srgbClr val="747474"/>
                </a:solidFill>
              </a:defRPr>
            </a:lvl2pPr>
            <a:lvl3pPr>
              <a:defRPr>
                <a:solidFill>
                  <a:srgbClr val="747474"/>
                </a:solidFill>
              </a:defRPr>
            </a:lvl3pPr>
            <a:lvl4pPr>
              <a:defRPr>
                <a:solidFill>
                  <a:srgbClr val="747474"/>
                </a:solidFill>
              </a:defRPr>
            </a:lvl4pPr>
            <a:lvl5pPr>
              <a:defRPr>
                <a:solidFill>
                  <a:srgbClr val="747474"/>
                </a:solidFill>
              </a:defRPr>
            </a:lvl5pPr>
          </a:lstStyle>
          <a:p>
            <a:pPr lvl="0">
              <a:defRPr sz="1800">
                <a:solidFill>
                  <a:srgbClr val="000000"/>
                </a:solidFill>
              </a:defRPr>
            </a:pPr>
            <a:r>
              <a:rPr sz="2600">
                <a:solidFill>
                  <a:srgbClr val="747474"/>
                </a:solidFill>
              </a:rPr>
              <a:t>Body Level One</a:t>
            </a:r>
            <a:endParaRPr sz="2600">
              <a:solidFill>
                <a:srgbClr val="747474"/>
              </a:solidFill>
            </a:endParaRPr>
          </a:p>
          <a:p>
            <a:pPr lvl="1">
              <a:defRPr sz="1800">
                <a:solidFill>
                  <a:srgbClr val="000000"/>
                </a:solidFill>
              </a:defRPr>
            </a:pPr>
            <a:r>
              <a:rPr sz="2600">
                <a:solidFill>
                  <a:srgbClr val="747474"/>
                </a:solidFill>
              </a:rPr>
              <a:t>Body Level Two</a:t>
            </a:r>
            <a:endParaRPr sz="2600">
              <a:solidFill>
                <a:srgbClr val="747474"/>
              </a:solidFill>
            </a:endParaRPr>
          </a:p>
          <a:p>
            <a:pPr lvl="2">
              <a:defRPr sz="1800">
                <a:solidFill>
                  <a:srgbClr val="000000"/>
                </a:solidFill>
              </a:defRPr>
            </a:pPr>
            <a:r>
              <a:rPr sz="2600">
                <a:solidFill>
                  <a:srgbClr val="747474"/>
                </a:solidFill>
              </a:rPr>
              <a:t>Body Level Three</a:t>
            </a:r>
            <a:endParaRPr sz="2600">
              <a:solidFill>
                <a:srgbClr val="747474"/>
              </a:solidFill>
            </a:endParaRPr>
          </a:p>
          <a:p>
            <a:pPr lvl="3">
              <a:defRPr sz="1800">
                <a:solidFill>
                  <a:srgbClr val="000000"/>
                </a:solidFill>
              </a:defRPr>
            </a:pPr>
            <a:r>
              <a:rPr sz="2600">
                <a:solidFill>
                  <a:srgbClr val="747474"/>
                </a:solidFill>
              </a:rPr>
              <a:t>Body Level Four</a:t>
            </a:r>
            <a:endParaRPr sz="2600">
              <a:solidFill>
                <a:srgbClr val="747474"/>
              </a:solidFill>
            </a:endParaRPr>
          </a:p>
          <a:p>
            <a:pPr lvl="4">
              <a:defRPr sz="1800">
                <a:solidFill>
                  <a:srgbClr val="000000"/>
                </a:solidFill>
              </a:defRPr>
            </a:pPr>
            <a:r>
              <a:rPr sz="2600">
                <a:solidFill>
                  <a:srgbClr val="747474"/>
                </a:solidFill>
              </a:rPr>
              <a:t>Body Level Five</a:t>
            </a:r>
          </a:p>
        </p:txBody>
      </p:sp>
    </p:spTree>
  </p:cSld>
  <p:clrMapOvr>
    <a:masterClrMapping/>
  </p:clrMapOvr>
  <p:transitio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type="tx" showMasterSp="0" showMasterPhAnim="1">
  <p:cSld name="Photo - 2 Up Landscape">
    <p:spTree>
      <p:nvGrpSpPr>
        <p:cNvPr id="1" name=""/>
        <p:cNvGrpSpPr/>
        <p:nvPr/>
      </p:nvGrpSpPr>
      <p:grpSpPr>
        <a:xfrm>
          <a:off x="0" y="0"/>
          <a:ext cx="0" cy="0"/>
          <a:chOff x="0" y="0"/>
          <a:chExt cx="0" cy="0"/>
        </a:xfrm>
      </p:grpSpPr>
      <p:sp>
        <p:nvSpPr>
          <p:cNvPr id="38" name="Shape 38"/>
          <p:cNvSpPr/>
          <p:nvPr/>
        </p:nvSpPr>
        <p:spPr>
          <a:xfrm flipH="1">
            <a:off x="6502399" y="1803400"/>
            <a:ext cx="1" cy="4318000"/>
          </a:xfrm>
          <a:prstGeom prst="line">
            <a:avLst/>
          </a:prstGeom>
          <a:ln w="12700">
            <a:solidFill>
              <a:srgbClr val="ABABAB"/>
            </a:solidFill>
            <a:miter lim="400000"/>
          </a:ln>
        </p:spPr>
        <p:txBody>
          <a:bodyPr lIns="0" tIns="0" rIns="0" bIns="0" anchor="ctr"/>
          <a:lstStyle/>
          <a:p>
            <a:pPr lvl="0" algn="l" defTabSz="457200">
              <a:defRPr sz="1200">
                <a:latin typeface="Helvetica"/>
                <a:ea typeface="Helvetica"/>
                <a:cs typeface="Helvetica"/>
                <a:sym typeface="Helvetica"/>
              </a:defRPr>
            </a:pPr>
          </a:p>
        </p:txBody>
      </p:sp>
      <p:sp>
        <p:nvSpPr>
          <p:cNvPr id="39" name="Shape 39"/>
          <p:cNvSpPr/>
          <p:nvPr>
            <p:ph type="body" idx="1"/>
          </p:nvPr>
        </p:nvSpPr>
        <p:spPr>
          <a:xfrm>
            <a:off x="431800" y="8813800"/>
            <a:ext cx="8255000" cy="812800"/>
          </a:xfrm>
          <a:prstGeom prst="rect">
            <a:avLst/>
          </a:prstGeom>
        </p:spPr>
        <p:txBody>
          <a:bodyPr/>
          <a:lstStyle>
            <a:lvl1pPr marL="0" indent="0">
              <a:spcBef>
                <a:spcPts val="0"/>
              </a:spcBef>
              <a:buSzTx/>
              <a:buNone/>
              <a:defRPr sz="2000">
                <a:solidFill>
                  <a:srgbClr val="868686"/>
                </a:solidFill>
              </a:defRPr>
            </a:lvl1pPr>
            <a:lvl2pPr marL="0" indent="0">
              <a:spcBef>
                <a:spcPts val="0"/>
              </a:spcBef>
              <a:buSzTx/>
              <a:buNone/>
              <a:defRPr sz="2000">
                <a:solidFill>
                  <a:srgbClr val="868686"/>
                </a:solidFill>
              </a:defRPr>
            </a:lvl2pPr>
            <a:lvl3pPr marL="0" indent="0">
              <a:spcBef>
                <a:spcPts val="0"/>
              </a:spcBef>
              <a:buSzTx/>
              <a:buNone/>
              <a:defRPr sz="2000">
                <a:solidFill>
                  <a:srgbClr val="868686"/>
                </a:solidFill>
              </a:defRPr>
            </a:lvl3pPr>
            <a:lvl4pPr marL="0" indent="0">
              <a:spcBef>
                <a:spcPts val="0"/>
              </a:spcBef>
              <a:buSzTx/>
              <a:buNone/>
              <a:defRPr sz="2000">
                <a:solidFill>
                  <a:srgbClr val="868686"/>
                </a:solidFill>
              </a:defRPr>
            </a:lvl4pPr>
            <a:lvl5pPr marL="0" indent="0">
              <a:spcBef>
                <a:spcPts val="0"/>
              </a:spcBef>
              <a:buSzTx/>
              <a:buNone/>
              <a:defRPr sz="2000">
                <a:solidFill>
                  <a:srgbClr val="868686"/>
                </a:solidFill>
              </a:defRPr>
            </a:lvl5pPr>
          </a:lstStyle>
          <a:p>
            <a:pPr lvl="0">
              <a:defRPr sz="1800">
                <a:solidFill>
                  <a:srgbClr val="000000"/>
                </a:solidFill>
              </a:defRPr>
            </a:pPr>
            <a:r>
              <a:rPr sz="2000">
                <a:solidFill>
                  <a:srgbClr val="868686"/>
                </a:solidFill>
              </a:rPr>
              <a:t>Body Level One</a:t>
            </a:r>
            <a:endParaRPr sz="2000">
              <a:solidFill>
                <a:srgbClr val="868686"/>
              </a:solidFill>
            </a:endParaRPr>
          </a:p>
          <a:p>
            <a:pPr lvl="1">
              <a:defRPr sz="1800">
                <a:solidFill>
                  <a:srgbClr val="000000"/>
                </a:solidFill>
              </a:defRPr>
            </a:pPr>
            <a:r>
              <a:rPr sz="2000">
                <a:solidFill>
                  <a:srgbClr val="868686"/>
                </a:solidFill>
              </a:rPr>
              <a:t>Body Level Two</a:t>
            </a:r>
            <a:endParaRPr sz="2000">
              <a:solidFill>
                <a:srgbClr val="868686"/>
              </a:solidFill>
            </a:endParaRPr>
          </a:p>
          <a:p>
            <a:pPr lvl="2">
              <a:defRPr sz="1800">
                <a:solidFill>
                  <a:srgbClr val="000000"/>
                </a:solidFill>
              </a:defRPr>
            </a:pPr>
            <a:r>
              <a:rPr sz="2000">
                <a:solidFill>
                  <a:srgbClr val="868686"/>
                </a:solidFill>
              </a:rPr>
              <a:t>Body Level Three</a:t>
            </a:r>
            <a:endParaRPr sz="2000">
              <a:solidFill>
                <a:srgbClr val="868686"/>
              </a:solidFill>
            </a:endParaRPr>
          </a:p>
          <a:p>
            <a:pPr lvl="3">
              <a:defRPr sz="1800">
                <a:solidFill>
                  <a:srgbClr val="000000"/>
                </a:solidFill>
              </a:defRPr>
            </a:pPr>
            <a:r>
              <a:rPr sz="2000">
                <a:solidFill>
                  <a:srgbClr val="868686"/>
                </a:solidFill>
              </a:rPr>
              <a:t>Body Level Four</a:t>
            </a:r>
            <a:endParaRPr sz="2000">
              <a:solidFill>
                <a:srgbClr val="868686"/>
              </a:solidFill>
            </a:endParaRPr>
          </a:p>
          <a:p>
            <a:pPr lvl="4">
              <a:defRPr sz="1800">
                <a:solidFill>
                  <a:srgbClr val="000000"/>
                </a:solidFill>
              </a:defRPr>
            </a:pPr>
            <a:r>
              <a:rPr sz="2000">
                <a:solidFill>
                  <a:srgbClr val="868686"/>
                </a:solidFill>
              </a:rPr>
              <a:t>Body Level Five</a:t>
            </a:r>
          </a:p>
        </p:txBody>
      </p:sp>
    </p:spTree>
  </p:cSld>
  <p:clrMapOvr>
    <a:masterClrMapping/>
  </p:clrMapOvr>
  <p:transitio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type="tx" showMasterSp="0" showMasterPhAnim="1">
  <p:cSld name="Photo - 2 Up Portrait &amp; Landscape">
    <p:spTree>
      <p:nvGrpSpPr>
        <p:cNvPr id="1" name=""/>
        <p:cNvGrpSpPr/>
        <p:nvPr/>
      </p:nvGrpSpPr>
      <p:grpSpPr>
        <a:xfrm>
          <a:off x="0" y="0"/>
          <a:ext cx="0" cy="0"/>
          <a:chOff x="0" y="0"/>
          <a:chExt cx="0" cy="0"/>
        </a:xfrm>
      </p:grpSpPr>
      <p:sp>
        <p:nvSpPr>
          <p:cNvPr id="41" name="Shape 41"/>
          <p:cNvSpPr/>
          <p:nvPr/>
        </p:nvSpPr>
        <p:spPr>
          <a:xfrm flipH="1">
            <a:off x="4432299" y="1778000"/>
            <a:ext cx="1" cy="5054600"/>
          </a:xfrm>
          <a:prstGeom prst="line">
            <a:avLst/>
          </a:prstGeom>
          <a:ln w="12700">
            <a:solidFill>
              <a:srgbClr val="ABABAB"/>
            </a:solidFill>
            <a:miter lim="400000"/>
          </a:ln>
        </p:spPr>
        <p:txBody>
          <a:bodyPr lIns="0" tIns="0" rIns="0" bIns="0" anchor="ctr"/>
          <a:lstStyle/>
          <a:p>
            <a:pPr lvl="0" algn="l" defTabSz="457200">
              <a:defRPr sz="1200">
                <a:latin typeface="Helvetica"/>
                <a:ea typeface="Helvetica"/>
                <a:cs typeface="Helvetica"/>
                <a:sym typeface="Helvetica"/>
              </a:defRPr>
            </a:pPr>
          </a:p>
        </p:txBody>
      </p:sp>
      <p:sp>
        <p:nvSpPr>
          <p:cNvPr id="42" name="Shape 42"/>
          <p:cNvSpPr/>
          <p:nvPr>
            <p:ph type="body" idx="1"/>
          </p:nvPr>
        </p:nvSpPr>
        <p:spPr>
          <a:xfrm>
            <a:off x="431800" y="8813800"/>
            <a:ext cx="8255000" cy="812800"/>
          </a:xfrm>
          <a:prstGeom prst="rect">
            <a:avLst/>
          </a:prstGeom>
        </p:spPr>
        <p:txBody>
          <a:bodyPr/>
          <a:lstStyle>
            <a:lvl1pPr marL="0" indent="0">
              <a:spcBef>
                <a:spcPts val="0"/>
              </a:spcBef>
              <a:buSzTx/>
              <a:buNone/>
              <a:defRPr sz="2000">
                <a:solidFill>
                  <a:srgbClr val="868686"/>
                </a:solidFill>
              </a:defRPr>
            </a:lvl1pPr>
            <a:lvl2pPr marL="0" indent="0">
              <a:spcBef>
                <a:spcPts val="0"/>
              </a:spcBef>
              <a:buSzTx/>
              <a:buNone/>
              <a:defRPr sz="2000">
                <a:solidFill>
                  <a:srgbClr val="868686"/>
                </a:solidFill>
              </a:defRPr>
            </a:lvl2pPr>
            <a:lvl3pPr marL="0" indent="0">
              <a:spcBef>
                <a:spcPts val="0"/>
              </a:spcBef>
              <a:buSzTx/>
              <a:buNone/>
              <a:defRPr sz="2000">
                <a:solidFill>
                  <a:srgbClr val="868686"/>
                </a:solidFill>
              </a:defRPr>
            </a:lvl3pPr>
            <a:lvl4pPr marL="0" indent="0">
              <a:spcBef>
                <a:spcPts val="0"/>
              </a:spcBef>
              <a:buSzTx/>
              <a:buNone/>
              <a:defRPr sz="2000">
                <a:solidFill>
                  <a:srgbClr val="868686"/>
                </a:solidFill>
              </a:defRPr>
            </a:lvl4pPr>
            <a:lvl5pPr marL="0" indent="0">
              <a:spcBef>
                <a:spcPts val="0"/>
              </a:spcBef>
              <a:buSzTx/>
              <a:buNone/>
              <a:defRPr sz="2000">
                <a:solidFill>
                  <a:srgbClr val="868686"/>
                </a:solidFill>
              </a:defRPr>
            </a:lvl5pPr>
          </a:lstStyle>
          <a:p>
            <a:pPr lvl="0">
              <a:defRPr sz="1800">
                <a:solidFill>
                  <a:srgbClr val="000000"/>
                </a:solidFill>
              </a:defRPr>
            </a:pPr>
            <a:r>
              <a:rPr sz="2000">
                <a:solidFill>
                  <a:srgbClr val="868686"/>
                </a:solidFill>
              </a:rPr>
              <a:t>Body Level One</a:t>
            </a:r>
            <a:endParaRPr sz="2000">
              <a:solidFill>
                <a:srgbClr val="868686"/>
              </a:solidFill>
            </a:endParaRPr>
          </a:p>
          <a:p>
            <a:pPr lvl="1">
              <a:defRPr sz="1800">
                <a:solidFill>
                  <a:srgbClr val="000000"/>
                </a:solidFill>
              </a:defRPr>
            </a:pPr>
            <a:r>
              <a:rPr sz="2000">
                <a:solidFill>
                  <a:srgbClr val="868686"/>
                </a:solidFill>
              </a:rPr>
              <a:t>Body Level Two</a:t>
            </a:r>
            <a:endParaRPr sz="2000">
              <a:solidFill>
                <a:srgbClr val="868686"/>
              </a:solidFill>
            </a:endParaRPr>
          </a:p>
          <a:p>
            <a:pPr lvl="2">
              <a:defRPr sz="1800">
                <a:solidFill>
                  <a:srgbClr val="000000"/>
                </a:solidFill>
              </a:defRPr>
            </a:pPr>
            <a:r>
              <a:rPr sz="2000">
                <a:solidFill>
                  <a:srgbClr val="868686"/>
                </a:solidFill>
              </a:rPr>
              <a:t>Body Level Three</a:t>
            </a:r>
            <a:endParaRPr sz="2000">
              <a:solidFill>
                <a:srgbClr val="868686"/>
              </a:solidFill>
            </a:endParaRPr>
          </a:p>
          <a:p>
            <a:pPr lvl="3">
              <a:defRPr sz="1800">
                <a:solidFill>
                  <a:srgbClr val="000000"/>
                </a:solidFill>
              </a:defRPr>
            </a:pPr>
            <a:r>
              <a:rPr sz="2000">
                <a:solidFill>
                  <a:srgbClr val="868686"/>
                </a:solidFill>
              </a:rPr>
              <a:t>Body Level Four</a:t>
            </a:r>
            <a:endParaRPr sz="2000">
              <a:solidFill>
                <a:srgbClr val="868686"/>
              </a:solidFill>
            </a:endParaRPr>
          </a:p>
          <a:p>
            <a:pPr lvl="4">
              <a:defRPr sz="1800">
                <a:solidFill>
                  <a:srgbClr val="000000"/>
                </a:solidFill>
              </a:defRPr>
            </a:pPr>
            <a:r>
              <a:rPr sz="2000">
                <a:solidFill>
                  <a:srgbClr val="868686"/>
                </a:solidFill>
              </a:rPr>
              <a:t>Body Level Five</a:t>
            </a:r>
          </a:p>
        </p:txBody>
      </p:sp>
    </p:spTree>
  </p:cSld>
  <p:clrMapOvr>
    <a:masterClrMapping/>
  </p:clrMapOvr>
  <p:transitio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type="tx" showMasterSp="0" showMasterPhAnim="1">
  <p:cSld name="Photo - 2 Up Portrait">
    <p:spTree>
      <p:nvGrpSpPr>
        <p:cNvPr id="1" name=""/>
        <p:cNvGrpSpPr/>
        <p:nvPr/>
      </p:nvGrpSpPr>
      <p:grpSpPr>
        <a:xfrm>
          <a:off x="0" y="0"/>
          <a:ext cx="0" cy="0"/>
          <a:chOff x="0" y="0"/>
          <a:chExt cx="0" cy="0"/>
        </a:xfrm>
      </p:grpSpPr>
      <p:sp>
        <p:nvSpPr>
          <p:cNvPr id="44" name="Shape 44"/>
          <p:cNvSpPr/>
          <p:nvPr/>
        </p:nvSpPr>
        <p:spPr>
          <a:xfrm flipH="1">
            <a:off x="6489699" y="508000"/>
            <a:ext cx="1" cy="8013731"/>
          </a:xfrm>
          <a:prstGeom prst="line">
            <a:avLst/>
          </a:prstGeom>
          <a:ln w="12700">
            <a:solidFill>
              <a:srgbClr val="ABABAB"/>
            </a:solidFill>
            <a:miter lim="400000"/>
          </a:ln>
        </p:spPr>
        <p:txBody>
          <a:bodyPr lIns="0" tIns="0" rIns="0" bIns="0" anchor="ctr"/>
          <a:lstStyle/>
          <a:p>
            <a:pPr lvl="0" algn="l" defTabSz="457200">
              <a:defRPr sz="1200">
                <a:latin typeface="Helvetica"/>
                <a:ea typeface="Helvetica"/>
                <a:cs typeface="Helvetica"/>
                <a:sym typeface="Helvetica"/>
              </a:defRPr>
            </a:pPr>
          </a:p>
        </p:txBody>
      </p:sp>
      <p:sp>
        <p:nvSpPr>
          <p:cNvPr id="45" name="Shape 45"/>
          <p:cNvSpPr/>
          <p:nvPr>
            <p:ph type="body" idx="1"/>
          </p:nvPr>
        </p:nvSpPr>
        <p:spPr>
          <a:xfrm>
            <a:off x="431800" y="8813800"/>
            <a:ext cx="8255000" cy="812800"/>
          </a:xfrm>
          <a:prstGeom prst="rect">
            <a:avLst/>
          </a:prstGeom>
        </p:spPr>
        <p:txBody>
          <a:bodyPr/>
          <a:lstStyle>
            <a:lvl1pPr marL="0" indent="0">
              <a:spcBef>
                <a:spcPts val="0"/>
              </a:spcBef>
              <a:buSzTx/>
              <a:buNone/>
              <a:defRPr sz="2000">
                <a:solidFill>
                  <a:srgbClr val="868686"/>
                </a:solidFill>
              </a:defRPr>
            </a:lvl1pPr>
            <a:lvl2pPr marL="0" indent="0">
              <a:spcBef>
                <a:spcPts val="0"/>
              </a:spcBef>
              <a:buSzTx/>
              <a:buNone/>
              <a:defRPr sz="2000">
                <a:solidFill>
                  <a:srgbClr val="868686"/>
                </a:solidFill>
              </a:defRPr>
            </a:lvl2pPr>
            <a:lvl3pPr marL="0" indent="0">
              <a:spcBef>
                <a:spcPts val="0"/>
              </a:spcBef>
              <a:buSzTx/>
              <a:buNone/>
              <a:defRPr sz="2000">
                <a:solidFill>
                  <a:srgbClr val="868686"/>
                </a:solidFill>
              </a:defRPr>
            </a:lvl3pPr>
            <a:lvl4pPr marL="0" indent="0">
              <a:spcBef>
                <a:spcPts val="0"/>
              </a:spcBef>
              <a:buSzTx/>
              <a:buNone/>
              <a:defRPr sz="2000">
                <a:solidFill>
                  <a:srgbClr val="868686"/>
                </a:solidFill>
              </a:defRPr>
            </a:lvl4pPr>
            <a:lvl5pPr marL="0" indent="0">
              <a:spcBef>
                <a:spcPts val="0"/>
              </a:spcBef>
              <a:buSzTx/>
              <a:buNone/>
              <a:defRPr sz="2000">
                <a:solidFill>
                  <a:srgbClr val="868686"/>
                </a:solidFill>
              </a:defRPr>
            </a:lvl5pPr>
          </a:lstStyle>
          <a:p>
            <a:pPr lvl="0">
              <a:defRPr sz="1800">
                <a:solidFill>
                  <a:srgbClr val="000000"/>
                </a:solidFill>
              </a:defRPr>
            </a:pPr>
            <a:r>
              <a:rPr sz="2000">
                <a:solidFill>
                  <a:srgbClr val="868686"/>
                </a:solidFill>
              </a:rPr>
              <a:t>Body Level One</a:t>
            </a:r>
            <a:endParaRPr sz="2000">
              <a:solidFill>
                <a:srgbClr val="868686"/>
              </a:solidFill>
            </a:endParaRPr>
          </a:p>
          <a:p>
            <a:pPr lvl="1">
              <a:defRPr sz="1800">
                <a:solidFill>
                  <a:srgbClr val="000000"/>
                </a:solidFill>
              </a:defRPr>
            </a:pPr>
            <a:r>
              <a:rPr sz="2000">
                <a:solidFill>
                  <a:srgbClr val="868686"/>
                </a:solidFill>
              </a:rPr>
              <a:t>Body Level Two</a:t>
            </a:r>
            <a:endParaRPr sz="2000">
              <a:solidFill>
                <a:srgbClr val="868686"/>
              </a:solidFill>
            </a:endParaRPr>
          </a:p>
          <a:p>
            <a:pPr lvl="2">
              <a:defRPr sz="1800">
                <a:solidFill>
                  <a:srgbClr val="000000"/>
                </a:solidFill>
              </a:defRPr>
            </a:pPr>
            <a:r>
              <a:rPr sz="2000">
                <a:solidFill>
                  <a:srgbClr val="868686"/>
                </a:solidFill>
              </a:rPr>
              <a:t>Body Level Three</a:t>
            </a:r>
            <a:endParaRPr sz="2000">
              <a:solidFill>
                <a:srgbClr val="868686"/>
              </a:solidFill>
            </a:endParaRPr>
          </a:p>
          <a:p>
            <a:pPr lvl="3">
              <a:defRPr sz="1800">
                <a:solidFill>
                  <a:srgbClr val="000000"/>
                </a:solidFill>
              </a:defRPr>
            </a:pPr>
            <a:r>
              <a:rPr sz="2000">
                <a:solidFill>
                  <a:srgbClr val="868686"/>
                </a:solidFill>
              </a:rPr>
              <a:t>Body Level Four</a:t>
            </a:r>
            <a:endParaRPr sz="2000">
              <a:solidFill>
                <a:srgbClr val="868686"/>
              </a:solidFill>
            </a:endParaRPr>
          </a:p>
          <a:p>
            <a:pPr lvl="4">
              <a:defRPr sz="1800">
                <a:solidFill>
                  <a:srgbClr val="000000"/>
                </a:solidFill>
              </a:defRPr>
            </a:pPr>
            <a:r>
              <a:rPr sz="2000">
                <a:solidFill>
                  <a:srgbClr val="868686"/>
                </a:solidFill>
              </a:rPr>
              <a:t>Body Level Five</a:t>
            </a:r>
          </a:p>
        </p:txBody>
      </p:sp>
    </p:spTree>
  </p:cSld>
  <p:clrMapOvr>
    <a:masterClrMapping/>
  </p:clrMapOvr>
  <p:transitio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type="tx" showMasterSp="0" showMasterPhAnim="1">
  <p:cSld name="Photo - 3 Up Portrait">
    <p:spTree>
      <p:nvGrpSpPr>
        <p:cNvPr id="1" name=""/>
        <p:cNvGrpSpPr/>
        <p:nvPr/>
      </p:nvGrpSpPr>
      <p:grpSpPr>
        <a:xfrm>
          <a:off x="0" y="0"/>
          <a:ext cx="0" cy="0"/>
          <a:chOff x="0" y="0"/>
          <a:chExt cx="0" cy="0"/>
        </a:xfrm>
      </p:grpSpPr>
      <p:sp>
        <p:nvSpPr>
          <p:cNvPr id="47" name="Shape 47"/>
          <p:cNvSpPr/>
          <p:nvPr/>
        </p:nvSpPr>
        <p:spPr>
          <a:xfrm flipH="1">
            <a:off x="4444998" y="1777968"/>
            <a:ext cx="1" cy="5067381"/>
          </a:xfrm>
          <a:prstGeom prst="line">
            <a:avLst/>
          </a:prstGeom>
          <a:ln w="12700">
            <a:solidFill>
              <a:srgbClr val="ABABAB"/>
            </a:solidFill>
            <a:miter lim="400000"/>
          </a:ln>
        </p:spPr>
        <p:txBody>
          <a:bodyPr lIns="0" tIns="0" rIns="0" bIns="0" anchor="ctr"/>
          <a:lstStyle/>
          <a:p>
            <a:pPr lvl="0" algn="l" defTabSz="457200">
              <a:defRPr sz="1200">
                <a:latin typeface="Helvetica"/>
                <a:ea typeface="Helvetica"/>
                <a:cs typeface="Helvetica"/>
                <a:sym typeface="Helvetica"/>
              </a:defRPr>
            </a:pPr>
          </a:p>
        </p:txBody>
      </p:sp>
      <p:sp>
        <p:nvSpPr>
          <p:cNvPr id="48" name="Shape 48"/>
          <p:cNvSpPr/>
          <p:nvPr/>
        </p:nvSpPr>
        <p:spPr>
          <a:xfrm flipH="1">
            <a:off x="8547098" y="1777968"/>
            <a:ext cx="1" cy="5067381"/>
          </a:xfrm>
          <a:prstGeom prst="line">
            <a:avLst/>
          </a:prstGeom>
          <a:ln w="12700">
            <a:solidFill>
              <a:srgbClr val="ABABAB"/>
            </a:solidFill>
            <a:miter lim="400000"/>
          </a:ln>
        </p:spPr>
        <p:txBody>
          <a:bodyPr lIns="0" tIns="0" rIns="0" bIns="0" anchor="ctr"/>
          <a:lstStyle/>
          <a:p>
            <a:pPr lvl="0" algn="l" defTabSz="457200">
              <a:defRPr sz="1200">
                <a:latin typeface="Helvetica"/>
                <a:ea typeface="Helvetica"/>
                <a:cs typeface="Helvetica"/>
                <a:sym typeface="Helvetica"/>
              </a:defRPr>
            </a:pPr>
          </a:p>
        </p:txBody>
      </p:sp>
      <p:sp>
        <p:nvSpPr>
          <p:cNvPr id="49" name="Shape 49"/>
          <p:cNvSpPr/>
          <p:nvPr>
            <p:ph type="body" idx="1"/>
          </p:nvPr>
        </p:nvSpPr>
        <p:spPr>
          <a:xfrm>
            <a:off x="431800" y="8813800"/>
            <a:ext cx="8255000" cy="812800"/>
          </a:xfrm>
          <a:prstGeom prst="rect">
            <a:avLst/>
          </a:prstGeom>
        </p:spPr>
        <p:txBody>
          <a:bodyPr/>
          <a:lstStyle>
            <a:lvl1pPr marL="0" indent="0">
              <a:spcBef>
                <a:spcPts val="0"/>
              </a:spcBef>
              <a:buSzTx/>
              <a:buNone/>
              <a:defRPr sz="2000">
                <a:solidFill>
                  <a:srgbClr val="868686"/>
                </a:solidFill>
              </a:defRPr>
            </a:lvl1pPr>
            <a:lvl2pPr marL="0" indent="0">
              <a:spcBef>
                <a:spcPts val="0"/>
              </a:spcBef>
              <a:buSzTx/>
              <a:buNone/>
              <a:defRPr sz="2000">
                <a:solidFill>
                  <a:srgbClr val="868686"/>
                </a:solidFill>
              </a:defRPr>
            </a:lvl2pPr>
            <a:lvl3pPr marL="0" indent="0">
              <a:spcBef>
                <a:spcPts val="0"/>
              </a:spcBef>
              <a:buSzTx/>
              <a:buNone/>
              <a:defRPr sz="2000">
                <a:solidFill>
                  <a:srgbClr val="868686"/>
                </a:solidFill>
              </a:defRPr>
            </a:lvl3pPr>
            <a:lvl4pPr marL="0" indent="0">
              <a:spcBef>
                <a:spcPts val="0"/>
              </a:spcBef>
              <a:buSzTx/>
              <a:buNone/>
              <a:defRPr sz="2000">
                <a:solidFill>
                  <a:srgbClr val="868686"/>
                </a:solidFill>
              </a:defRPr>
            </a:lvl4pPr>
            <a:lvl5pPr marL="0" indent="0">
              <a:spcBef>
                <a:spcPts val="0"/>
              </a:spcBef>
              <a:buSzTx/>
              <a:buNone/>
              <a:defRPr sz="2000">
                <a:solidFill>
                  <a:srgbClr val="868686"/>
                </a:solidFill>
              </a:defRPr>
            </a:lvl5pPr>
          </a:lstStyle>
          <a:p>
            <a:pPr lvl="0">
              <a:defRPr sz="1800">
                <a:solidFill>
                  <a:srgbClr val="000000"/>
                </a:solidFill>
              </a:defRPr>
            </a:pPr>
            <a:r>
              <a:rPr sz="2000">
                <a:solidFill>
                  <a:srgbClr val="868686"/>
                </a:solidFill>
              </a:rPr>
              <a:t>Body Level One</a:t>
            </a:r>
            <a:endParaRPr sz="2000">
              <a:solidFill>
                <a:srgbClr val="868686"/>
              </a:solidFill>
            </a:endParaRPr>
          </a:p>
          <a:p>
            <a:pPr lvl="1">
              <a:defRPr sz="1800">
                <a:solidFill>
                  <a:srgbClr val="000000"/>
                </a:solidFill>
              </a:defRPr>
            </a:pPr>
            <a:r>
              <a:rPr sz="2000">
                <a:solidFill>
                  <a:srgbClr val="868686"/>
                </a:solidFill>
              </a:rPr>
              <a:t>Body Level Two</a:t>
            </a:r>
            <a:endParaRPr sz="2000">
              <a:solidFill>
                <a:srgbClr val="868686"/>
              </a:solidFill>
            </a:endParaRPr>
          </a:p>
          <a:p>
            <a:pPr lvl="2">
              <a:defRPr sz="1800">
                <a:solidFill>
                  <a:srgbClr val="000000"/>
                </a:solidFill>
              </a:defRPr>
            </a:pPr>
            <a:r>
              <a:rPr sz="2000">
                <a:solidFill>
                  <a:srgbClr val="868686"/>
                </a:solidFill>
              </a:rPr>
              <a:t>Body Level Three</a:t>
            </a:r>
            <a:endParaRPr sz="2000">
              <a:solidFill>
                <a:srgbClr val="868686"/>
              </a:solidFill>
            </a:endParaRPr>
          </a:p>
          <a:p>
            <a:pPr lvl="3">
              <a:defRPr sz="1800">
                <a:solidFill>
                  <a:srgbClr val="000000"/>
                </a:solidFill>
              </a:defRPr>
            </a:pPr>
            <a:r>
              <a:rPr sz="2000">
                <a:solidFill>
                  <a:srgbClr val="868686"/>
                </a:solidFill>
              </a:rPr>
              <a:t>Body Level Four</a:t>
            </a:r>
            <a:endParaRPr sz="2000">
              <a:solidFill>
                <a:srgbClr val="868686"/>
              </a:solidFill>
            </a:endParaRPr>
          </a:p>
          <a:p>
            <a:pPr lvl="4">
              <a:defRPr sz="1800">
                <a:solidFill>
                  <a:srgbClr val="000000"/>
                </a:solidFill>
              </a:defRPr>
            </a:pPr>
            <a:r>
              <a:rPr sz="2000">
                <a:solidFill>
                  <a:srgbClr val="868686"/>
                </a:solidFill>
              </a:rPr>
              <a:t>Body Level Five</a:t>
            </a:r>
          </a:p>
        </p:txBody>
      </p:sp>
    </p:spTree>
  </p:cSld>
  <p:clrMapOvr>
    <a:masterClrMapping/>
  </p:clrMapOvr>
  <p:transitio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type="tx" showMasterSp="0" showMasterPhAnim="1">
  <p:cSld name="Photo - Big">
    <p:spTree>
      <p:nvGrpSpPr>
        <p:cNvPr id="1" name=""/>
        <p:cNvGrpSpPr/>
        <p:nvPr/>
      </p:nvGrpSpPr>
      <p:grpSpPr>
        <a:xfrm>
          <a:off x="0" y="0"/>
          <a:ext cx="0" cy="0"/>
          <a:chOff x="0" y="0"/>
          <a:chExt cx="0" cy="0"/>
        </a:xfrm>
      </p:grpSpPr>
      <p:sp>
        <p:nvSpPr>
          <p:cNvPr id="51" name="Shape 51"/>
          <p:cNvSpPr/>
          <p:nvPr>
            <p:ph type="body" idx="1"/>
          </p:nvPr>
        </p:nvSpPr>
        <p:spPr>
          <a:xfrm>
            <a:off x="431800" y="8813800"/>
            <a:ext cx="8255000" cy="812800"/>
          </a:xfrm>
          <a:prstGeom prst="rect">
            <a:avLst/>
          </a:prstGeom>
        </p:spPr>
        <p:txBody>
          <a:bodyPr/>
          <a:lstStyle>
            <a:lvl1pPr marL="0" indent="0">
              <a:spcBef>
                <a:spcPts val="0"/>
              </a:spcBef>
              <a:buSzTx/>
              <a:buNone/>
              <a:defRPr sz="2000">
                <a:solidFill>
                  <a:srgbClr val="868686"/>
                </a:solidFill>
              </a:defRPr>
            </a:lvl1pPr>
            <a:lvl2pPr marL="0" indent="0">
              <a:spcBef>
                <a:spcPts val="0"/>
              </a:spcBef>
              <a:buSzTx/>
              <a:buNone/>
              <a:defRPr sz="2000">
                <a:solidFill>
                  <a:srgbClr val="868686"/>
                </a:solidFill>
              </a:defRPr>
            </a:lvl2pPr>
            <a:lvl3pPr marL="0" indent="0">
              <a:spcBef>
                <a:spcPts val="0"/>
              </a:spcBef>
              <a:buSzTx/>
              <a:buNone/>
              <a:defRPr sz="2000">
                <a:solidFill>
                  <a:srgbClr val="868686"/>
                </a:solidFill>
              </a:defRPr>
            </a:lvl3pPr>
            <a:lvl4pPr marL="0" indent="0">
              <a:spcBef>
                <a:spcPts val="0"/>
              </a:spcBef>
              <a:buSzTx/>
              <a:buNone/>
              <a:defRPr sz="2000">
                <a:solidFill>
                  <a:srgbClr val="868686"/>
                </a:solidFill>
              </a:defRPr>
            </a:lvl4pPr>
            <a:lvl5pPr marL="0" indent="0">
              <a:spcBef>
                <a:spcPts val="0"/>
              </a:spcBef>
              <a:buSzTx/>
              <a:buNone/>
              <a:defRPr sz="2000">
                <a:solidFill>
                  <a:srgbClr val="868686"/>
                </a:solidFill>
              </a:defRPr>
            </a:lvl5pPr>
          </a:lstStyle>
          <a:p>
            <a:pPr lvl="0">
              <a:defRPr sz="1800">
                <a:solidFill>
                  <a:srgbClr val="000000"/>
                </a:solidFill>
              </a:defRPr>
            </a:pPr>
            <a:r>
              <a:rPr sz="2000">
                <a:solidFill>
                  <a:srgbClr val="868686"/>
                </a:solidFill>
              </a:rPr>
              <a:t>Body Level One</a:t>
            </a:r>
            <a:endParaRPr sz="2000">
              <a:solidFill>
                <a:srgbClr val="868686"/>
              </a:solidFill>
            </a:endParaRPr>
          </a:p>
          <a:p>
            <a:pPr lvl="1">
              <a:defRPr sz="1800">
                <a:solidFill>
                  <a:srgbClr val="000000"/>
                </a:solidFill>
              </a:defRPr>
            </a:pPr>
            <a:r>
              <a:rPr sz="2000">
                <a:solidFill>
                  <a:srgbClr val="868686"/>
                </a:solidFill>
              </a:rPr>
              <a:t>Body Level Two</a:t>
            </a:r>
            <a:endParaRPr sz="2000">
              <a:solidFill>
                <a:srgbClr val="868686"/>
              </a:solidFill>
            </a:endParaRPr>
          </a:p>
          <a:p>
            <a:pPr lvl="2">
              <a:defRPr sz="1800">
                <a:solidFill>
                  <a:srgbClr val="000000"/>
                </a:solidFill>
              </a:defRPr>
            </a:pPr>
            <a:r>
              <a:rPr sz="2000">
                <a:solidFill>
                  <a:srgbClr val="868686"/>
                </a:solidFill>
              </a:rPr>
              <a:t>Body Level Three</a:t>
            </a:r>
            <a:endParaRPr sz="2000">
              <a:solidFill>
                <a:srgbClr val="868686"/>
              </a:solidFill>
            </a:endParaRPr>
          </a:p>
          <a:p>
            <a:pPr lvl="3">
              <a:defRPr sz="1800">
                <a:solidFill>
                  <a:srgbClr val="000000"/>
                </a:solidFill>
              </a:defRPr>
            </a:pPr>
            <a:r>
              <a:rPr sz="2000">
                <a:solidFill>
                  <a:srgbClr val="868686"/>
                </a:solidFill>
              </a:rPr>
              <a:t>Body Level Four</a:t>
            </a:r>
            <a:endParaRPr sz="2000">
              <a:solidFill>
                <a:srgbClr val="868686"/>
              </a:solidFill>
            </a:endParaRPr>
          </a:p>
          <a:p>
            <a:pPr lvl="4">
              <a:defRPr sz="1800">
                <a:solidFill>
                  <a:srgbClr val="000000"/>
                </a:solidFill>
              </a:defRPr>
            </a:pPr>
            <a:r>
              <a:rPr sz="2000">
                <a:solidFill>
                  <a:srgbClr val="868686"/>
                </a:solidFill>
              </a:rPr>
              <a:t>Body Level Five</a:t>
            </a:r>
          </a:p>
        </p:txBody>
      </p:sp>
    </p:spTree>
  </p:cSld>
  <p:clrMapOvr>
    <a:masterClrMapping/>
  </p:clrMapOvr>
  <p:transitio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type="tx" showMasterSp="0" showMasterPhAnim="1">
  <p:cSld name="Photo - 3 Up">
    <p:spTree>
      <p:nvGrpSpPr>
        <p:cNvPr id="1" name=""/>
        <p:cNvGrpSpPr/>
        <p:nvPr/>
      </p:nvGrpSpPr>
      <p:grpSpPr>
        <a:xfrm>
          <a:off x="0" y="0"/>
          <a:ext cx="0" cy="0"/>
          <a:chOff x="0" y="0"/>
          <a:chExt cx="0" cy="0"/>
        </a:xfrm>
      </p:grpSpPr>
      <p:sp>
        <p:nvSpPr>
          <p:cNvPr id="53" name="Shape 53"/>
          <p:cNvSpPr/>
          <p:nvPr/>
        </p:nvSpPr>
        <p:spPr>
          <a:xfrm flipH="1">
            <a:off x="6489698" y="520668"/>
            <a:ext cx="1" cy="7962963"/>
          </a:xfrm>
          <a:prstGeom prst="line">
            <a:avLst/>
          </a:prstGeom>
          <a:ln w="12700">
            <a:solidFill>
              <a:srgbClr val="ABABAB"/>
            </a:solidFill>
            <a:miter lim="400000"/>
          </a:ln>
        </p:spPr>
        <p:txBody>
          <a:bodyPr lIns="0" tIns="0" rIns="0" bIns="0" anchor="ctr"/>
          <a:lstStyle/>
          <a:p>
            <a:pPr lvl="0" algn="l" defTabSz="457200">
              <a:defRPr sz="1200">
                <a:latin typeface="Helvetica"/>
                <a:ea typeface="Helvetica"/>
                <a:cs typeface="Helvetica"/>
                <a:sym typeface="Helvetica"/>
              </a:defRPr>
            </a:pPr>
          </a:p>
        </p:txBody>
      </p:sp>
      <p:sp>
        <p:nvSpPr>
          <p:cNvPr id="54" name="Shape 54"/>
          <p:cNvSpPr/>
          <p:nvPr/>
        </p:nvSpPr>
        <p:spPr>
          <a:xfrm>
            <a:off x="6489696" y="4476750"/>
            <a:ext cx="5994408" cy="127"/>
          </a:xfrm>
          <a:prstGeom prst="line">
            <a:avLst/>
          </a:prstGeom>
          <a:ln w="12700">
            <a:solidFill>
              <a:srgbClr val="ABABAB"/>
            </a:solidFill>
            <a:miter lim="400000"/>
          </a:ln>
        </p:spPr>
        <p:txBody>
          <a:bodyPr lIns="0" tIns="0" rIns="0" bIns="0" anchor="ctr"/>
          <a:lstStyle/>
          <a:p>
            <a:pPr lvl="0" algn="l" defTabSz="457200">
              <a:defRPr sz="1200">
                <a:latin typeface="Helvetica"/>
                <a:ea typeface="Helvetica"/>
                <a:cs typeface="Helvetica"/>
                <a:sym typeface="Helvetica"/>
              </a:defRPr>
            </a:pPr>
          </a:p>
        </p:txBody>
      </p:sp>
      <p:sp>
        <p:nvSpPr>
          <p:cNvPr id="55" name="Shape 55"/>
          <p:cNvSpPr/>
          <p:nvPr>
            <p:ph type="body" idx="1"/>
          </p:nvPr>
        </p:nvSpPr>
        <p:spPr>
          <a:xfrm>
            <a:off x="431800" y="8813800"/>
            <a:ext cx="8255000" cy="812800"/>
          </a:xfrm>
          <a:prstGeom prst="rect">
            <a:avLst/>
          </a:prstGeom>
        </p:spPr>
        <p:txBody>
          <a:bodyPr/>
          <a:lstStyle>
            <a:lvl1pPr marL="0" indent="0">
              <a:spcBef>
                <a:spcPts val="0"/>
              </a:spcBef>
              <a:buSzTx/>
              <a:buNone/>
              <a:defRPr sz="2000">
                <a:solidFill>
                  <a:srgbClr val="868686"/>
                </a:solidFill>
              </a:defRPr>
            </a:lvl1pPr>
            <a:lvl2pPr marL="0" indent="0">
              <a:spcBef>
                <a:spcPts val="0"/>
              </a:spcBef>
              <a:buSzTx/>
              <a:buNone/>
              <a:defRPr sz="2000">
                <a:solidFill>
                  <a:srgbClr val="868686"/>
                </a:solidFill>
              </a:defRPr>
            </a:lvl2pPr>
            <a:lvl3pPr marL="0" indent="0">
              <a:spcBef>
                <a:spcPts val="0"/>
              </a:spcBef>
              <a:buSzTx/>
              <a:buNone/>
              <a:defRPr sz="2000">
                <a:solidFill>
                  <a:srgbClr val="868686"/>
                </a:solidFill>
              </a:defRPr>
            </a:lvl3pPr>
            <a:lvl4pPr marL="0" indent="0">
              <a:spcBef>
                <a:spcPts val="0"/>
              </a:spcBef>
              <a:buSzTx/>
              <a:buNone/>
              <a:defRPr sz="2000">
                <a:solidFill>
                  <a:srgbClr val="868686"/>
                </a:solidFill>
              </a:defRPr>
            </a:lvl4pPr>
            <a:lvl5pPr marL="0" indent="0">
              <a:spcBef>
                <a:spcPts val="0"/>
              </a:spcBef>
              <a:buSzTx/>
              <a:buNone/>
              <a:defRPr sz="2000">
                <a:solidFill>
                  <a:srgbClr val="868686"/>
                </a:solidFill>
              </a:defRPr>
            </a:lvl5pPr>
          </a:lstStyle>
          <a:p>
            <a:pPr lvl="0">
              <a:defRPr sz="1800">
                <a:solidFill>
                  <a:srgbClr val="000000"/>
                </a:solidFill>
              </a:defRPr>
            </a:pPr>
            <a:r>
              <a:rPr sz="2000">
                <a:solidFill>
                  <a:srgbClr val="868686"/>
                </a:solidFill>
              </a:rPr>
              <a:t>Body Level One</a:t>
            </a:r>
            <a:endParaRPr sz="2000">
              <a:solidFill>
                <a:srgbClr val="868686"/>
              </a:solidFill>
            </a:endParaRPr>
          </a:p>
          <a:p>
            <a:pPr lvl="1">
              <a:defRPr sz="1800">
                <a:solidFill>
                  <a:srgbClr val="000000"/>
                </a:solidFill>
              </a:defRPr>
            </a:pPr>
            <a:r>
              <a:rPr sz="2000">
                <a:solidFill>
                  <a:srgbClr val="868686"/>
                </a:solidFill>
              </a:rPr>
              <a:t>Body Level Two</a:t>
            </a:r>
            <a:endParaRPr sz="2000">
              <a:solidFill>
                <a:srgbClr val="868686"/>
              </a:solidFill>
            </a:endParaRPr>
          </a:p>
          <a:p>
            <a:pPr lvl="2">
              <a:defRPr sz="1800">
                <a:solidFill>
                  <a:srgbClr val="000000"/>
                </a:solidFill>
              </a:defRPr>
            </a:pPr>
            <a:r>
              <a:rPr sz="2000">
                <a:solidFill>
                  <a:srgbClr val="868686"/>
                </a:solidFill>
              </a:rPr>
              <a:t>Body Level Three</a:t>
            </a:r>
            <a:endParaRPr sz="2000">
              <a:solidFill>
                <a:srgbClr val="868686"/>
              </a:solidFill>
            </a:endParaRPr>
          </a:p>
          <a:p>
            <a:pPr lvl="3">
              <a:defRPr sz="1800">
                <a:solidFill>
                  <a:srgbClr val="000000"/>
                </a:solidFill>
              </a:defRPr>
            </a:pPr>
            <a:r>
              <a:rPr sz="2000">
                <a:solidFill>
                  <a:srgbClr val="868686"/>
                </a:solidFill>
              </a:rPr>
              <a:t>Body Level Four</a:t>
            </a:r>
            <a:endParaRPr sz="2000">
              <a:solidFill>
                <a:srgbClr val="868686"/>
              </a:solidFill>
            </a:endParaRPr>
          </a:p>
          <a:p>
            <a:pPr lvl="4">
              <a:defRPr sz="1800">
                <a:solidFill>
                  <a:srgbClr val="000000"/>
                </a:solidFill>
              </a:defRPr>
            </a:pPr>
            <a:r>
              <a:rPr sz="2000">
                <a:solidFill>
                  <a:srgbClr val="868686"/>
                </a:solidFill>
              </a:rPr>
              <a:t>Body Level Five</a:t>
            </a:r>
          </a:p>
        </p:txBody>
      </p:sp>
    </p:spTree>
  </p:cSld>
  <p:clrMapOvr>
    <a:masterClrMapping/>
  </p:clrMapOvr>
  <p:transition spd="med" advClick="1"/>
</p:sldLayout>
</file>

<file path=ppt/slideLayouts/slideLayout17.xml><?xml version="1.0" encoding="utf-8"?>
<p:sldLayout xmlns:a="http://schemas.openxmlformats.org/drawingml/2006/main" xmlns:r="http://schemas.openxmlformats.org/officeDocument/2006/relationships" xmlns:p="http://schemas.openxmlformats.org/presentationml/2006/main" type="tx" showMasterSp="0" showMasterPhAnim="1">
  <p:cSld name="Photo - 4 Up">
    <p:spTree>
      <p:nvGrpSpPr>
        <p:cNvPr id="1" name=""/>
        <p:cNvGrpSpPr/>
        <p:nvPr/>
      </p:nvGrpSpPr>
      <p:grpSpPr>
        <a:xfrm>
          <a:off x="0" y="0"/>
          <a:ext cx="0" cy="0"/>
          <a:chOff x="0" y="0"/>
          <a:chExt cx="0" cy="0"/>
        </a:xfrm>
      </p:grpSpPr>
      <p:sp>
        <p:nvSpPr>
          <p:cNvPr id="57" name="Shape 57"/>
          <p:cNvSpPr/>
          <p:nvPr/>
        </p:nvSpPr>
        <p:spPr>
          <a:xfrm flipH="1">
            <a:off x="9067798" y="520668"/>
            <a:ext cx="1" cy="7962963"/>
          </a:xfrm>
          <a:prstGeom prst="line">
            <a:avLst/>
          </a:prstGeom>
          <a:ln w="12700">
            <a:solidFill>
              <a:srgbClr val="ABABAB"/>
            </a:solidFill>
            <a:miter lim="400000"/>
          </a:ln>
        </p:spPr>
        <p:txBody>
          <a:bodyPr lIns="0" tIns="0" rIns="0" bIns="0" anchor="ctr"/>
          <a:lstStyle/>
          <a:p>
            <a:pPr lvl="0" algn="l" defTabSz="457200">
              <a:defRPr sz="1200">
                <a:latin typeface="Helvetica"/>
                <a:ea typeface="Helvetica"/>
                <a:cs typeface="Helvetica"/>
                <a:sym typeface="Helvetica"/>
              </a:defRPr>
            </a:pPr>
          </a:p>
        </p:txBody>
      </p:sp>
      <p:sp>
        <p:nvSpPr>
          <p:cNvPr id="58" name="Shape 58"/>
          <p:cNvSpPr/>
          <p:nvPr/>
        </p:nvSpPr>
        <p:spPr>
          <a:xfrm>
            <a:off x="9067796" y="3092450"/>
            <a:ext cx="3429023" cy="127"/>
          </a:xfrm>
          <a:prstGeom prst="line">
            <a:avLst/>
          </a:prstGeom>
          <a:ln w="12700">
            <a:solidFill>
              <a:srgbClr val="ABABAB"/>
            </a:solidFill>
            <a:miter lim="400000"/>
          </a:ln>
        </p:spPr>
        <p:txBody>
          <a:bodyPr lIns="0" tIns="0" rIns="0" bIns="0" anchor="ctr"/>
          <a:lstStyle/>
          <a:p>
            <a:pPr lvl="0" algn="l" defTabSz="457200">
              <a:defRPr sz="1200">
                <a:latin typeface="Helvetica"/>
                <a:ea typeface="Helvetica"/>
                <a:cs typeface="Helvetica"/>
                <a:sym typeface="Helvetica"/>
              </a:defRPr>
            </a:pPr>
          </a:p>
        </p:txBody>
      </p:sp>
      <p:sp>
        <p:nvSpPr>
          <p:cNvPr id="59" name="Shape 59"/>
          <p:cNvSpPr/>
          <p:nvPr/>
        </p:nvSpPr>
        <p:spPr>
          <a:xfrm>
            <a:off x="9067796" y="5873750"/>
            <a:ext cx="3429023" cy="127"/>
          </a:xfrm>
          <a:prstGeom prst="line">
            <a:avLst/>
          </a:prstGeom>
          <a:ln w="12700">
            <a:solidFill>
              <a:srgbClr val="ABABAB"/>
            </a:solidFill>
            <a:miter lim="400000"/>
          </a:ln>
        </p:spPr>
        <p:txBody>
          <a:bodyPr lIns="0" tIns="0" rIns="0" bIns="0" anchor="ctr"/>
          <a:lstStyle/>
          <a:p>
            <a:pPr lvl="0" algn="l" defTabSz="457200">
              <a:defRPr sz="1200">
                <a:latin typeface="Helvetica"/>
                <a:ea typeface="Helvetica"/>
                <a:cs typeface="Helvetica"/>
                <a:sym typeface="Helvetica"/>
              </a:defRPr>
            </a:pPr>
          </a:p>
        </p:txBody>
      </p:sp>
      <p:sp>
        <p:nvSpPr>
          <p:cNvPr id="60" name="Shape 60"/>
          <p:cNvSpPr/>
          <p:nvPr>
            <p:ph type="body" idx="1"/>
          </p:nvPr>
        </p:nvSpPr>
        <p:spPr>
          <a:xfrm>
            <a:off x="431800" y="8813800"/>
            <a:ext cx="8255000" cy="812800"/>
          </a:xfrm>
          <a:prstGeom prst="rect">
            <a:avLst/>
          </a:prstGeom>
        </p:spPr>
        <p:txBody>
          <a:bodyPr/>
          <a:lstStyle>
            <a:lvl1pPr marL="0" indent="0">
              <a:spcBef>
                <a:spcPts val="0"/>
              </a:spcBef>
              <a:buSzTx/>
              <a:buNone/>
              <a:defRPr sz="2000">
                <a:solidFill>
                  <a:srgbClr val="868686"/>
                </a:solidFill>
              </a:defRPr>
            </a:lvl1pPr>
            <a:lvl2pPr marL="0" indent="0">
              <a:spcBef>
                <a:spcPts val="0"/>
              </a:spcBef>
              <a:buSzTx/>
              <a:buNone/>
              <a:defRPr sz="2000">
                <a:solidFill>
                  <a:srgbClr val="868686"/>
                </a:solidFill>
              </a:defRPr>
            </a:lvl2pPr>
            <a:lvl3pPr marL="0" indent="0">
              <a:spcBef>
                <a:spcPts val="0"/>
              </a:spcBef>
              <a:buSzTx/>
              <a:buNone/>
              <a:defRPr sz="2000">
                <a:solidFill>
                  <a:srgbClr val="868686"/>
                </a:solidFill>
              </a:defRPr>
            </a:lvl3pPr>
            <a:lvl4pPr marL="0" indent="0">
              <a:spcBef>
                <a:spcPts val="0"/>
              </a:spcBef>
              <a:buSzTx/>
              <a:buNone/>
              <a:defRPr sz="2000">
                <a:solidFill>
                  <a:srgbClr val="868686"/>
                </a:solidFill>
              </a:defRPr>
            </a:lvl4pPr>
            <a:lvl5pPr marL="0" indent="0">
              <a:spcBef>
                <a:spcPts val="0"/>
              </a:spcBef>
              <a:buSzTx/>
              <a:buNone/>
              <a:defRPr sz="2000">
                <a:solidFill>
                  <a:srgbClr val="868686"/>
                </a:solidFill>
              </a:defRPr>
            </a:lvl5pPr>
          </a:lstStyle>
          <a:p>
            <a:pPr lvl="0">
              <a:defRPr sz="1800">
                <a:solidFill>
                  <a:srgbClr val="000000"/>
                </a:solidFill>
              </a:defRPr>
            </a:pPr>
            <a:r>
              <a:rPr sz="2000">
                <a:solidFill>
                  <a:srgbClr val="868686"/>
                </a:solidFill>
              </a:rPr>
              <a:t>Body Level One</a:t>
            </a:r>
            <a:endParaRPr sz="2000">
              <a:solidFill>
                <a:srgbClr val="868686"/>
              </a:solidFill>
            </a:endParaRPr>
          </a:p>
          <a:p>
            <a:pPr lvl="1">
              <a:defRPr sz="1800">
                <a:solidFill>
                  <a:srgbClr val="000000"/>
                </a:solidFill>
              </a:defRPr>
            </a:pPr>
            <a:r>
              <a:rPr sz="2000">
                <a:solidFill>
                  <a:srgbClr val="868686"/>
                </a:solidFill>
              </a:rPr>
              <a:t>Body Level Two</a:t>
            </a:r>
            <a:endParaRPr sz="2000">
              <a:solidFill>
                <a:srgbClr val="868686"/>
              </a:solidFill>
            </a:endParaRPr>
          </a:p>
          <a:p>
            <a:pPr lvl="2">
              <a:defRPr sz="1800">
                <a:solidFill>
                  <a:srgbClr val="000000"/>
                </a:solidFill>
              </a:defRPr>
            </a:pPr>
            <a:r>
              <a:rPr sz="2000">
                <a:solidFill>
                  <a:srgbClr val="868686"/>
                </a:solidFill>
              </a:rPr>
              <a:t>Body Level Three</a:t>
            </a:r>
            <a:endParaRPr sz="2000">
              <a:solidFill>
                <a:srgbClr val="868686"/>
              </a:solidFill>
            </a:endParaRPr>
          </a:p>
          <a:p>
            <a:pPr lvl="3">
              <a:defRPr sz="1800">
                <a:solidFill>
                  <a:srgbClr val="000000"/>
                </a:solidFill>
              </a:defRPr>
            </a:pPr>
            <a:r>
              <a:rPr sz="2000">
                <a:solidFill>
                  <a:srgbClr val="868686"/>
                </a:solidFill>
              </a:rPr>
              <a:t>Body Level Four</a:t>
            </a:r>
            <a:endParaRPr sz="2000">
              <a:solidFill>
                <a:srgbClr val="868686"/>
              </a:solidFill>
            </a:endParaRPr>
          </a:p>
          <a:p>
            <a:pPr lvl="4">
              <a:defRPr sz="1800">
                <a:solidFill>
                  <a:srgbClr val="000000"/>
                </a:solidFill>
              </a:defRPr>
            </a:pPr>
            <a:r>
              <a:rPr sz="2000">
                <a:solidFill>
                  <a:srgbClr val="868686"/>
                </a:solidFill>
              </a:rPr>
              <a:t>Body Level Five</a:t>
            </a:r>
          </a:p>
        </p:txBody>
      </p:sp>
    </p:spTree>
  </p:cSld>
  <p:clrMapOvr>
    <a:masterClrMapping/>
  </p:clrMapOvr>
  <p:transition spd="med" advClick="1"/>
</p:sldLayout>
</file>

<file path=ppt/slideLayouts/slideLayout18.xml><?xml version="1.0" encoding="utf-8"?>
<p:sldLayout xmlns:a="http://schemas.openxmlformats.org/drawingml/2006/main" xmlns:r="http://schemas.openxmlformats.org/officeDocument/2006/relationships" xmlns:p="http://schemas.openxmlformats.org/presentationml/2006/main" type="tx" showMasterSp="1" showMasterPhAnim="1">
  <p:cSld name="Title &amp; Bullets - Left">
    <p:spTree>
      <p:nvGrpSpPr>
        <p:cNvPr id="1" name=""/>
        <p:cNvGrpSpPr/>
        <p:nvPr/>
      </p:nvGrpSpPr>
      <p:grpSpPr>
        <a:xfrm>
          <a:off x="0" y="0"/>
          <a:ext cx="0" cy="0"/>
          <a:chOff x="0" y="0"/>
          <a:chExt cx="0" cy="0"/>
        </a:xfrm>
      </p:grpSpPr>
      <p:sp>
        <p:nvSpPr>
          <p:cNvPr id="62" name="Shape 62"/>
          <p:cNvSpPr/>
          <p:nvPr>
            <p:ph type="title"/>
          </p:nvPr>
        </p:nvSpPr>
        <p:spPr>
          <a:prstGeom prst="rect">
            <a:avLst/>
          </a:prstGeom>
        </p:spPr>
        <p:txBody>
          <a:bodyPr/>
          <a:lstStyle/>
          <a:p>
            <a:pPr lvl="0">
              <a:defRPr sz="1800"/>
            </a:pPr>
            <a:r>
              <a:rPr sz="4200"/>
              <a:t>Title Text</a:t>
            </a:r>
          </a:p>
        </p:txBody>
      </p:sp>
      <p:sp>
        <p:nvSpPr>
          <p:cNvPr id="63" name="Shape 63"/>
          <p:cNvSpPr/>
          <p:nvPr>
            <p:ph type="body" idx="1"/>
          </p:nvPr>
        </p:nvSpPr>
        <p:spPr>
          <a:xfrm>
            <a:off x="571500" y="2324100"/>
            <a:ext cx="5080000" cy="6565900"/>
          </a:xfrm>
          <a:prstGeom prst="rect">
            <a:avLst/>
          </a:prstGeom>
        </p:spPr>
        <p:txBody>
          <a:bodyPr/>
          <a:lstStyle>
            <a:lvl1pPr>
              <a:defRPr>
                <a:solidFill>
                  <a:srgbClr val="747474"/>
                </a:solidFill>
              </a:defRPr>
            </a:lvl1pPr>
            <a:lvl2pPr>
              <a:defRPr>
                <a:solidFill>
                  <a:srgbClr val="747474"/>
                </a:solidFill>
              </a:defRPr>
            </a:lvl2pPr>
            <a:lvl3pPr>
              <a:defRPr>
                <a:solidFill>
                  <a:srgbClr val="747474"/>
                </a:solidFill>
              </a:defRPr>
            </a:lvl3pPr>
            <a:lvl4pPr>
              <a:defRPr>
                <a:solidFill>
                  <a:srgbClr val="747474"/>
                </a:solidFill>
              </a:defRPr>
            </a:lvl4pPr>
            <a:lvl5pPr>
              <a:defRPr>
                <a:solidFill>
                  <a:srgbClr val="747474"/>
                </a:solidFill>
              </a:defRPr>
            </a:lvl5pPr>
          </a:lstStyle>
          <a:p>
            <a:pPr lvl="0">
              <a:defRPr sz="1800">
                <a:solidFill>
                  <a:srgbClr val="000000"/>
                </a:solidFill>
              </a:defRPr>
            </a:pPr>
            <a:r>
              <a:rPr sz="2600">
                <a:solidFill>
                  <a:srgbClr val="747474"/>
                </a:solidFill>
              </a:rPr>
              <a:t>Body Level One</a:t>
            </a:r>
            <a:endParaRPr sz="2600">
              <a:solidFill>
                <a:srgbClr val="747474"/>
              </a:solidFill>
            </a:endParaRPr>
          </a:p>
          <a:p>
            <a:pPr lvl="1">
              <a:defRPr sz="1800">
                <a:solidFill>
                  <a:srgbClr val="000000"/>
                </a:solidFill>
              </a:defRPr>
            </a:pPr>
            <a:r>
              <a:rPr sz="2600">
                <a:solidFill>
                  <a:srgbClr val="747474"/>
                </a:solidFill>
              </a:rPr>
              <a:t>Body Level Two</a:t>
            </a:r>
            <a:endParaRPr sz="2600">
              <a:solidFill>
                <a:srgbClr val="747474"/>
              </a:solidFill>
            </a:endParaRPr>
          </a:p>
          <a:p>
            <a:pPr lvl="2">
              <a:defRPr sz="1800">
                <a:solidFill>
                  <a:srgbClr val="000000"/>
                </a:solidFill>
              </a:defRPr>
            </a:pPr>
            <a:r>
              <a:rPr sz="2600">
                <a:solidFill>
                  <a:srgbClr val="747474"/>
                </a:solidFill>
              </a:rPr>
              <a:t>Body Level Three</a:t>
            </a:r>
            <a:endParaRPr sz="2600">
              <a:solidFill>
                <a:srgbClr val="747474"/>
              </a:solidFill>
            </a:endParaRPr>
          </a:p>
          <a:p>
            <a:pPr lvl="3">
              <a:defRPr sz="1800">
                <a:solidFill>
                  <a:srgbClr val="000000"/>
                </a:solidFill>
              </a:defRPr>
            </a:pPr>
            <a:r>
              <a:rPr sz="2600">
                <a:solidFill>
                  <a:srgbClr val="747474"/>
                </a:solidFill>
              </a:rPr>
              <a:t>Body Level Four</a:t>
            </a:r>
            <a:endParaRPr sz="2600">
              <a:solidFill>
                <a:srgbClr val="747474"/>
              </a:solidFill>
            </a:endParaRPr>
          </a:p>
          <a:p>
            <a:pPr lvl="4">
              <a:defRPr sz="1800">
                <a:solidFill>
                  <a:srgbClr val="000000"/>
                </a:solidFill>
              </a:defRPr>
            </a:pPr>
            <a:r>
              <a:rPr sz="2600">
                <a:solidFill>
                  <a:srgbClr val="747474"/>
                </a:solidFill>
              </a:rPr>
              <a:t>Body Level Five</a:t>
            </a:r>
          </a:p>
        </p:txBody>
      </p:sp>
    </p:spTree>
  </p:cSld>
  <p:clrMapOvr>
    <a:masterClrMapping/>
  </p:clrMapOvr>
  <p:transition spd="med" advClick="1"/>
</p:sldLayout>
</file>

<file path=ppt/slideLayouts/slideLayout19.xml><?xml version="1.0" encoding="utf-8"?>
<p:sldLayout xmlns:a="http://schemas.openxmlformats.org/drawingml/2006/main" xmlns:r="http://schemas.openxmlformats.org/officeDocument/2006/relationships" xmlns:p="http://schemas.openxmlformats.org/presentationml/2006/main" type="tx" showMasterSp="1" showMasterPhAnim="1">
  <p:cSld name="Title &amp; Bullets - Right">
    <p:spTree>
      <p:nvGrpSpPr>
        <p:cNvPr id="1" name=""/>
        <p:cNvGrpSpPr/>
        <p:nvPr/>
      </p:nvGrpSpPr>
      <p:grpSpPr>
        <a:xfrm>
          <a:off x="0" y="0"/>
          <a:ext cx="0" cy="0"/>
          <a:chOff x="0" y="0"/>
          <a:chExt cx="0" cy="0"/>
        </a:xfrm>
      </p:grpSpPr>
      <p:sp>
        <p:nvSpPr>
          <p:cNvPr id="65" name="Shape 65"/>
          <p:cNvSpPr/>
          <p:nvPr>
            <p:ph type="title"/>
          </p:nvPr>
        </p:nvSpPr>
        <p:spPr>
          <a:prstGeom prst="rect">
            <a:avLst/>
          </a:prstGeom>
        </p:spPr>
        <p:txBody>
          <a:bodyPr/>
          <a:lstStyle/>
          <a:p>
            <a:pPr lvl="0">
              <a:defRPr sz="1800"/>
            </a:pPr>
            <a:r>
              <a:rPr sz="4200"/>
              <a:t>Title Text</a:t>
            </a:r>
          </a:p>
        </p:txBody>
      </p:sp>
      <p:sp>
        <p:nvSpPr>
          <p:cNvPr id="66" name="Shape 66"/>
          <p:cNvSpPr/>
          <p:nvPr>
            <p:ph type="body" idx="1"/>
          </p:nvPr>
        </p:nvSpPr>
        <p:spPr>
          <a:xfrm>
            <a:off x="8369300" y="2324100"/>
            <a:ext cx="4064000" cy="6565900"/>
          </a:xfrm>
          <a:prstGeom prst="rect">
            <a:avLst/>
          </a:prstGeom>
        </p:spPr>
        <p:txBody>
          <a:bodyPr/>
          <a:lstStyle>
            <a:lvl1pPr>
              <a:defRPr>
                <a:solidFill>
                  <a:srgbClr val="747474"/>
                </a:solidFill>
              </a:defRPr>
            </a:lvl1pPr>
            <a:lvl2pPr>
              <a:defRPr>
                <a:solidFill>
                  <a:srgbClr val="747474"/>
                </a:solidFill>
              </a:defRPr>
            </a:lvl2pPr>
            <a:lvl3pPr>
              <a:defRPr>
                <a:solidFill>
                  <a:srgbClr val="747474"/>
                </a:solidFill>
              </a:defRPr>
            </a:lvl3pPr>
            <a:lvl4pPr>
              <a:defRPr>
                <a:solidFill>
                  <a:srgbClr val="747474"/>
                </a:solidFill>
              </a:defRPr>
            </a:lvl4pPr>
            <a:lvl5pPr>
              <a:defRPr>
                <a:solidFill>
                  <a:srgbClr val="747474"/>
                </a:solidFill>
              </a:defRPr>
            </a:lvl5pPr>
          </a:lstStyle>
          <a:p>
            <a:pPr lvl="0">
              <a:defRPr sz="1800">
                <a:solidFill>
                  <a:srgbClr val="000000"/>
                </a:solidFill>
              </a:defRPr>
            </a:pPr>
            <a:r>
              <a:rPr sz="2600">
                <a:solidFill>
                  <a:srgbClr val="747474"/>
                </a:solidFill>
              </a:rPr>
              <a:t>Body Level One</a:t>
            </a:r>
            <a:endParaRPr sz="2600">
              <a:solidFill>
                <a:srgbClr val="747474"/>
              </a:solidFill>
            </a:endParaRPr>
          </a:p>
          <a:p>
            <a:pPr lvl="1">
              <a:defRPr sz="1800">
                <a:solidFill>
                  <a:srgbClr val="000000"/>
                </a:solidFill>
              </a:defRPr>
            </a:pPr>
            <a:r>
              <a:rPr sz="2600">
                <a:solidFill>
                  <a:srgbClr val="747474"/>
                </a:solidFill>
              </a:rPr>
              <a:t>Body Level Two</a:t>
            </a:r>
            <a:endParaRPr sz="2600">
              <a:solidFill>
                <a:srgbClr val="747474"/>
              </a:solidFill>
            </a:endParaRPr>
          </a:p>
          <a:p>
            <a:pPr lvl="2">
              <a:defRPr sz="1800">
                <a:solidFill>
                  <a:srgbClr val="000000"/>
                </a:solidFill>
              </a:defRPr>
            </a:pPr>
            <a:r>
              <a:rPr sz="2600">
                <a:solidFill>
                  <a:srgbClr val="747474"/>
                </a:solidFill>
              </a:rPr>
              <a:t>Body Level Three</a:t>
            </a:r>
            <a:endParaRPr sz="2600">
              <a:solidFill>
                <a:srgbClr val="747474"/>
              </a:solidFill>
            </a:endParaRPr>
          </a:p>
          <a:p>
            <a:pPr lvl="3">
              <a:defRPr sz="1800">
                <a:solidFill>
                  <a:srgbClr val="000000"/>
                </a:solidFill>
              </a:defRPr>
            </a:pPr>
            <a:r>
              <a:rPr sz="2600">
                <a:solidFill>
                  <a:srgbClr val="747474"/>
                </a:solidFill>
              </a:rPr>
              <a:t>Body Level Four</a:t>
            </a:r>
            <a:endParaRPr sz="2600">
              <a:solidFill>
                <a:srgbClr val="747474"/>
              </a:solidFill>
            </a:endParaRPr>
          </a:p>
          <a:p>
            <a:pPr lvl="4">
              <a:defRPr sz="1800">
                <a:solidFill>
                  <a:srgbClr val="000000"/>
                </a:solidFill>
              </a:defRPr>
            </a:pPr>
            <a:r>
              <a:rPr sz="2600">
                <a:solidFill>
                  <a:srgbClr val="747474"/>
                </a:solidFill>
              </a:rPr>
              <a:t>Body Level Five</a:t>
            </a:r>
          </a:p>
        </p:txBody>
      </p:sp>
    </p:spTree>
  </p:cSld>
  <p:clrMapOvr>
    <a:masterClrMapping/>
  </p:clrMapOvr>
  <p:transitio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type="tx" showMasterSp="1" showMasterPhAnim="1">
  <p:cSld name="Title &amp; Bullets">
    <p:spTree>
      <p:nvGrpSpPr>
        <p:cNvPr id="1" name=""/>
        <p:cNvGrpSpPr/>
        <p:nvPr/>
      </p:nvGrpSpPr>
      <p:grpSpPr>
        <a:xfrm>
          <a:off x="0" y="0"/>
          <a:ext cx="0" cy="0"/>
          <a:chOff x="0" y="0"/>
          <a:chExt cx="0" cy="0"/>
        </a:xfrm>
      </p:grpSpPr>
      <p:sp>
        <p:nvSpPr>
          <p:cNvPr id="11" name="Shape 11"/>
          <p:cNvSpPr/>
          <p:nvPr>
            <p:ph type="title"/>
          </p:nvPr>
        </p:nvSpPr>
        <p:spPr>
          <a:prstGeom prst="rect">
            <a:avLst/>
          </a:prstGeom>
        </p:spPr>
        <p:txBody>
          <a:bodyPr/>
          <a:lstStyle/>
          <a:p>
            <a:pPr lvl="0">
              <a:defRPr sz="1800"/>
            </a:pPr>
            <a:r>
              <a:rPr sz="4200"/>
              <a:t>Title Text</a:t>
            </a:r>
          </a:p>
        </p:txBody>
      </p:sp>
      <p:sp>
        <p:nvSpPr>
          <p:cNvPr id="12" name="Shape 12"/>
          <p:cNvSpPr/>
          <p:nvPr>
            <p:ph type="body" idx="1"/>
          </p:nvPr>
        </p:nvSpPr>
        <p:spPr>
          <a:prstGeom prst="rect">
            <a:avLst/>
          </a:prstGeom>
        </p:spPr>
        <p:txBody>
          <a:bodyPr/>
          <a:lstStyle/>
          <a:p>
            <a:pPr lvl="0">
              <a:defRPr sz="1800"/>
            </a:pPr>
            <a:r>
              <a:rPr sz="2600"/>
              <a:t>Body Level One</a:t>
            </a:r>
            <a:endParaRPr sz="2600"/>
          </a:p>
          <a:p>
            <a:pPr lvl="1">
              <a:defRPr sz="1800"/>
            </a:pPr>
            <a:r>
              <a:rPr sz="2600"/>
              <a:t>Body Level Two</a:t>
            </a:r>
            <a:endParaRPr sz="2600"/>
          </a:p>
          <a:p>
            <a:pPr lvl="2">
              <a:defRPr sz="1800"/>
            </a:pPr>
            <a:r>
              <a:rPr sz="2600"/>
              <a:t>Body Level Three</a:t>
            </a:r>
            <a:endParaRPr sz="2600"/>
          </a:p>
          <a:p>
            <a:pPr lvl="3">
              <a:defRPr sz="1800"/>
            </a:pPr>
            <a:r>
              <a:rPr sz="2600"/>
              <a:t>Body Level Four</a:t>
            </a:r>
            <a:endParaRPr sz="2600"/>
          </a:p>
          <a:p>
            <a:pPr lvl="4">
              <a:defRPr sz="1800"/>
            </a:pPr>
            <a:r>
              <a:rPr sz="2600"/>
              <a:t>Body Level Five</a:t>
            </a:r>
          </a:p>
        </p:txBody>
      </p:sp>
      <p:sp>
        <p:nvSpPr>
          <p:cNvPr id="13" name="Shape 13"/>
          <p:cNvSpPr/>
          <p:nvPr>
            <p:ph type="sldNum" sz="quarter" idx="2"/>
          </p:nvPr>
        </p:nvSpPr>
        <p:spPr>
          <a:prstGeom prst="rect">
            <a:avLst/>
          </a:prstGeom>
        </p:spPr>
        <p:txBody>
          <a:bodyPr/>
          <a:lstStyle/>
          <a:p>
            <a:pPr lvl="0"/>
            <a:fld id="{86CB4B4D-7CA3-9044-876B-883B54F8677D}" type="slidenum"/>
          </a:p>
        </p:txBody>
      </p:sp>
    </p:spTree>
  </p:cSld>
  <p:clrMapOvr>
    <a:masterClrMapping/>
  </p:clrMapOvr>
  <p:transition spd="med" advClick="1"/>
</p:sldLayout>
</file>

<file path=ppt/slideLayouts/slideLayout20.xml><?xml version="1.0" encoding="utf-8"?>
<p:sldLayout xmlns:a="http://schemas.openxmlformats.org/drawingml/2006/main" xmlns:r="http://schemas.openxmlformats.org/officeDocument/2006/relationships" xmlns:p="http://schemas.openxmlformats.org/presentationml/2006/main" type="tx" showMasterSp="0" showMasterPhAnim="1">
  <p:cSld name="Default">
    <p:spTree>
      <p:nvGrpSpPr>
        <p:cNvPr id="1" name=""/>
        <p:cNvGrpSpPr/>
        <p:nvPr/>
      </p:nvGrpSpPr>
      <p:grpSpPr>
        <a:xfrm>
          <a:off x="0" y="0"/>
          <a:ext cx="0" cy="0"/>
          <a:chOff x="0" y="0"/>
          <a:chExt cx="0" cy="0"/>
        </a:xfrm>
      </p:grpSpPr>
      <p:sp>
        <p:nvSpPr>
          <p:cNvPr id="68" name="Shape 68"/>
          <p:cNvSpPr/>
          <p:nvPr/>
        </p:nvSpPr>
        <p:spPr>
          <a:xfrm>
            <a:off x="647700" y="1968500"/>
            <a:ext cx="11709400" cy="0"/>
          </a:xfrm>
          <a:prstGeom prst="line">
            <a:avLst/>
          </a:prstGeom>
          <a:ln w="12700">
            <a:solidFill>
              <a:srgbClr val="888888"/>
            </a:solidFill>
            <a:miter/>
          </a:ln>
        </p:spPr>
        <p:txBody>
          <a:bodyPr lIns="45719" rIns="45719"/>
          <a:lstStyle/>
          <a:p>
            <a:pPr lvl="0" algn="l" defTabSz="457200">
              <a:defRPr sz="1200">
                <a:latin typeface="Helvetica"/>
                <a:ea typeface="Helvetica"/>
                <a:cs typeface="Helvetica"/>
                <a:sym typeface="Helvetica"/>
              </a:defRPr>
            </a:pPr>
          </a:p>
        </p:txBody>
      </p:sp>
      <p:sp>
        <p:nvSpPr>
          <p:cNvPr id="69" name="Shape 69"/>
          <p:cNvSpPr/>
          <p:nvPr>
            <p:ph type="sldNum" sz="quarter" idx="2"/>
          </p:nvPr>
        </p:nvSpPr>
        <p:spPr>
          <a:xfrm>
            <a:off x="12277496" y="9194800"/>
            <a:ext cx="301854" cy="289662"/>
          </a:xfrm>
          <a:prstGeom prst="rect">
            <a:avLst/>
          </a:prstGeom>
        </p:spPr>
        <p:txBody>
          <a:bodyPr lIns="45719" tIns="45719" rIns="45719" bIns="45719"/>
          <a:lstStyle>
            <a:lvl1pPr defTabSz="457200"/>
          </a:lstStyle>
          <a:p>
            <a:pPr lvl="0"/>
            <a:fld id="{86CB4B4D-7CA3-9044-876B-883B54F8677D}" type="slidenum"/>
          </a:p>
        </p:txBody>
      </p:sp>
    </p:spTree>
  </p:cSld>
  <p:clrMapOvr>
    <a:masterClrMapping/>
  </p:clrMapOvr>
  <p:transition spd="med" advClick="1"/>
</p:sldLayout>
</file>

<file path=ppt/slideLayouts/slideLayout21.xml><?xml version="1.0" encoding="utf-8"?>
<p:sldLayout xmlns:a="http://schemas.openxmlformats.org/drawingml/2006/main" xmlns:r="http://schemas.openxmlformats.org/officeDocument/2006/relationships" xmlns:p="http://schemas.openxmlformats.org/presentationml/2006/main" type="tx" showMasterSp="0" showMasterPhAnim="1">
  <p:cSld name="Lab Title">
    <p:spTree>
      <p:nvGrpSpPr>
        <p:cNvPr id="1" name=""/>
        <p:cNvGrpSpPr/>
        <p:nvPr/>
      </p:nvGrpSpPr>
      <p:grpSpPr>
        <a:xfrm>
          <a:off x="0" y="0"/>
          <a:ext cx="0" cy="0"/>
          <a:chOff x="0" y="0"/>
          <a:chExt cx="0" cy="0"/>
        </a:xfrm>
      </p:grpSpPr>
      <p:sp>
        <p:nvSpPr>
          <p:cNvPr id="71" name="Shape 71"/>
          <p:cNvSpPr/>
          <p:nvPr/>
        </p:nvSpPr>
        <p:spPr>
          <a:xfrm flipV="1">
            <a:off x="908290" y="4366805"/>
            <a:ext cx="11220733" cy="2"/>
          </a:xfrm>
          <a:prstGeom prst="line">
            <a:avLst/>
          </a:prstGeom>
          <a:ln w="12700">
            <a:solidFill>
              <a:srgbClr val="919191"/>
            </a:solidFill>
            <a:miter lim="400000"/>
          </a:ln>
        </p:spPr>
        <p:txBody>
          <a:bodyPr lIns="0" tIns="0" rIns="0" bIns="0" anchor="ctr"/>
          <a:lstStyle/>
          <a:p>
            <a:pPr lvl="0" algn="l" defTabSz="457200">
              <a:defRPr sz="1200">
                <a:latin typeface="Helvetica"/>
                <a:ea typeface="Helvetica"/>
                <a:cs typeface="Helvetica"/>
                <a:sym typeface="Helvetica"/>
              </a:defRPr>
            </a:pPr>
          </a:p>
        </p:txBody>
      </p:sp>
      <p:pic>
        <p:nvPicPr>
          <p:cNvPr id="72" name="WIT_logo.png"/>
          <p:cNvPicPr/>
          <p:nvPr/>
        </p:nvPicPr>
        <p:blipFill>
          <a:blip r:embed="rId2">
            <a:extLst/>
          </a:blip>
          <a:stretch>
            <a:fillRect/>
          </a:stretch>
        </p:blipFill>
        <p:spPr>
          <a:xfrm>
            <a:off x="927100" y="8724900"/>
            <a:ext cx="3175000" cy="660400"/>
          </a:xfrm>
          <a:prstGeom prst="rect">
            <a:avLst/>
          </a:prstGeom>
          <a:ln w="12700">
            <a:miter lim="400000"/>
          </a:ln>
        </p:spPr>
      </p:pic>
      <p:pic>
        <p:nvPicPr>
          <p:cNvPr id="73" name="esu-logo.png"/>
          <p:cNvPicPr/>
          <p:nvPr/>
        </p:nvPicPr>
        <p:blipFill>
          <a:blip r:embed="rId3">
            <a:extLst/>
          </a:blip>
          <a:stretch>
            <a:fillRect/>
          </a:stretch>
        </p:blipFill>
        <p:spPr>
          <a:xfrm>
            <a:off x="10198100" y="8826500"/>
            <a:ext cx="1879600" cy="444500"/>
          </a:xfrm>
          <a:prstGeom prst="rect">
            <a:avLst/>
          </a:prstGeom>
          <a:ln w="12700">
            <a:miter lim="400000"/>
          </a:ln>
        </p:spPr>
      </p:pic>
      <p:sp>
        <p:nvSpPr>
          <p:cNvPr id="74" name="Shape 74"/>
          <p:cNvSpPr/>
          <p:nvPr/>
        </p:nvSpPr>
        <p:spPr>
          <a:xfrm>
            <a:off x="507045" y="4584700"/>
            <a:ext cx="2846528" cy="137160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p>
            <a:pPr lvl="0" algn="r">
              <a:lnSpc>
                <a:spcPct val="80000"/>
              </a:lnSpc>
              <a:defRPr sz="1800"/>
            </a:pPr>
            <a:r>
              <a:rPr sz="4800">
                <a:solidFill>
                  <a:srgbClr val="AAAAAA"/>
                </a:solidFill>
                <a:latin typeface="Helvetica Neue UltraLight"/>
                <a:ea typeface="Helvetica Neue UltraLight"/>
                <a:cs typeface="Helvetica Neue UltraLight"/>
                <a:sym typeface="Helvetica Neue UltraLight"/>
              </a:rPr>
              <a:t>Produced </a:t>
            </a:r>
            <a:endParaRPr sz="4800">
              <a:solidFill>
                <a:srgbClr val="AAAAAA"/>
              </a:solidFill>
              <a:latin typeface="Helvetica Neue UltraLight"/>
              <a:ea typeface="Helvetica Neue UltraLight"/>
              <a:cs typeface="Helvetica Neue UltraLight"/>
              <a:sym typeface="Helvetica Neue UltraLight"/>
            </a:endParaRPr>
          </a:p>
          <a:p>
            <a:pPr lvl="0" algn="r">
              <a:lnSpc>
                <a:spcPct val="80000"/>
              </a:lnSpc>
              <a:defRPr sz="1800"/>
            </a:pPr>
            <a:r>
              <a:rPr sz="4800">
                <a:solidFill>
                  <a:srgbClr val="AAAAAA"/>
                </a:solidFill>
                <a:latin typeface="Helvetica Neue UltraLight"/>
                <a:ea typeface="Helvetica Neue UltraLight"/>
                <a:cs typeface="Helvetica Neue UltraLight"/>
                <a:sym typeface="Helvetica Neue UltraLight"/>
              </a:rPr>
              <a:t>by</a:t>
            </a:r>
          </a:p>
        </p:txBody>
      </p:sp>
      <p:grpSp>
        <p:nvGrpSpPr>
          <p:cNvPr id="78" name="Group 78"/>
          <p:cNvGrpSpPr/>
          <p:nvPr/>
        </p:nvGrpSpPr>
        <p:grpSpPr>
          <a:xfrm>
            <a:off x="3707033" y="6616700"/>
            <a:ext cx="4610101" cy="1371601"/>
            <a:chOff x="0" y="0"/>
            <a:chExt cx="4610100" cy="1371600"/>
          </a:xfrm>
        </p:grpSpPr>
        <p:sp>
          <p:nvSpPr>
            <p:cNvPr id="75" name="Shape 75"/>
            <p:cNvSpPr/>
            <p:nvPr/>
          </p:nvSpPr>
          <p:spPr>
            <a:xfrm>
              <a:off x="0" y="0"/>
              <a:ext cx="4610101" cy="73502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p>
              <a:pPr lvl="0" algn="l">
                <a:lnSpc>
                  <a:spcPct val="120000"/>
                </a:lnSpc>
                <a:defRPr sz="1800"/>
              </a:pPr>
              <a:r>
                <a:rPr>
                  <a:solidFill>
                    <a:srgbClr val="133455"/>
                  </a:solidFill>
                  <a:latin typeface="+mj-lt"/>
                  <a:ea typeface="+mj-ea"/>
                  <a:cs typeface="+mj-cs"/>
                  <a:sym typeface="Helvetica Neue"/>
                </a:rPr>
                <a:t>Department of Computing, Maths &amp; Physics</a:t>
              </a:r>
              <a:endParaRPr>
                <a:solidFill>
                  <a:srgbClr val="133455"/>
                </a:solidFill>
                <a:latin typeface="+mj-lt"/>
                <a:ea typeface="+mj-ea"/>
                <a:cs typeface="+mj-cs"/>
                <a:sym typeface="Helvetica Neue"/>
              </a:endParaRPr>
            </a:p>
            <a:p>
              <a:pPr lvl="0" algn="l">
                <a:lnSpc>
                  <a:spcPct val="120000"/>
                </a:lnSpc>
                <a:defRPr sz="1800"/>
              </a:pPr>
              <a:r>
                <a:rPr>
                  <a:solidFill>
                    <a:srgbClr val="133455"/>
                  </a:solidFill>
                  <a:latin typeface="+mj-lt"/>
                  <a:ea typeface="+mj-ea"/>
                  <a:cs typeface="+mj-cs"/>
                  <a:sym typeface="Helvetica Neue"/>
                </a:rPr>
                <a:t>Waterford Institute of Technology</a:t>
              </a:r>
            </a:p>
          </p:txBody>
        </p:sp>
        <p:sp>
          <p:nvSpPr>
            <p:cNvPr id="76" name="Shape 76"/>
            <p:cNvSpPr/>
            <p:nvPr/>
          </p:nvSpPr>
          <p:spPr>
            <a:xfrm>
              <a:off x="0" y="754707"/>
              <a:ext cx="1361922" cy="30188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lgn="l">
                <a:defRPr sz="1300">
                  <a:latin typeface="+mj-lt"/>
                  <a:ea typeface="+mj-ea"/>
                  <a:cs typeface="+mj-cs"/>
                  <a:sym typeface="Helvetica Neue"/>
                  <a:hlinkClick r:id="rId4" invalidUrl="" action="" tgtFrame="" tooltip="" history="1" highlightClick="0" endSnd="0"/>
                </a:defRPr>
              </a:lvl1pPr>
            </a:lstStyle>
            <a:p>
              <a:pPr lvl="0">
                <a:defRPr sz="1800"/>
              </a:pPr>
              <a:r>
                <a:rPr sz="1300">
                  <a:hlinkClick r:id="rId4" invalidUrl="" action="" tgtFrame="" tooltip="" history="1" highlightClick="0" endSnd="0"/>
                </a:rPr>
                <a:t>http://www.wit.ie</a:t>
              </a:r>
            </a:p>
          </p:txBody>
        </p:sp>
        <p:sp>
          <p:nvSpPr>
            <p:cNvPr id="77" name="Shape 77"/>
            <p:cNvSpPr/>
            <p:nvPr/>
          </p:nvSpPr>
          <p:spPr>
            <a:xfrm>
              <a:off x="0" y="1069716"/>
              <a:ext cx="1671326" cy="30188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lgn="l">
                <a:defRPr sz="1300">
                  <a:latin typeface="+mj-lt"/>
                  <a:ea typeface="+mj-ea"/>
                  <a:cs typeface="+mj-cs"/>
                  <a:sym typeface="Helvetica Neue"/>
                  <a:hlinkClick r:id="rId4" invalidUrl="" action="" tgtFrame="" tooltip="" history="1" highlightClick="0" endSnd="0"/>
                </a:defRPr>
              </a:lvl1pPr>
            </a:lstStyle>
            <a:p>
              <a:pPr lvl="0">
                <a:defRPr sz="1800"/>
              </a:pPr>
              <a:r>
                <a:rPr sz="1300">
                  <a:hlinkClick r:id="rId4" invalidUrl="" action="" tgtFrame="" tooltip="" history="1" highlightClick="0" endSnd="0"/>
                </a:rPr>
                <a:t>http://elearning.wit.ie</a:t>
              </a:r>
            </a:p>
          </p:txBody>
        </p:sp>
      </p:grpSp>
      <p:sp>
        <p:nvSpPr>
          <p:cNvPr id="79" name="Shape 79"/>
          <p:cNvSpPr/>
          <p:nvPr>
            <p:ph type="title"/>
          </p:nvPr>
        </p:nvSpPr>
        <p:spPr>
          <a:xfrm>
            <a:off x="889000" y="2368550"/>
            <a:ext cx="11226800" cy="1028700"/>
          </a:xfrm>
          <a:prstGeom prst="rect">
            <a:avLst/>
          </a:prstGeom>
        </p:spPr>
        <p:txBody>
          <a:bodyPr anchor="ctr"/>
          <a:lstStyle>
            <a:lvl1pPr>
              <a:defRPr sz="4800">
                <a:latin typeface="+mj-lt"/>
                <a:ea typeface="+mj-ea"/>
                <a:cs typeface="+mj-cs"/>
                <a:sym typeface="Helvetica Neue"/>
              </a:defRPr>
            </a:lvl1pPr>
          </a:lstStyle>
          <a:p>
            <a:pPr lvl="0">
              <a:defRPr sz="1800"/>
            </a:pPr>
            <a:r>
              <a:rPr sz="4800"/>
              <a:t>Title Text</a:t>
            </a:r>
          </a:p>
        </p:txBody>
      </p:sp>
      <p:sp>
        <p:nvSpPr>
          <p:cNvPr id="80" name="Shape 80"/>
          <p:cNvSpPr/>
          <p:nvPr>
            <p:ph type="body" idx="1"/>
          </p:nvPr>
        </p:nvSpPr>
        <p:spPr>
          <a:xfrm>
            <a:off x="3727450" y="4737100"/>
            <a:ext cx="5778500" cy="1981200"/>
          </a:xfrm>
          <a:prstGeom prst="rect">
            <a:avLst/>
          </a:prstGeom>
        </p:spPr>
        <p:txBody>
          <a:bodyPr/>
          <a:lstStyle>
            <a:lvl1pPr marL="0" indent="0">
              <a:lnSpc>
                <a:spcPct val="120000"/>
              </a:lnSpc>
              <a:spcBef>
                <a:spcPts val="0"/>
              </a:spcBef>
              <a:buSzTx/>
              <a:buNone/>
              <a:defRPr sz="2000"/>
            </a:lvl1pPr>
            <a:lvl2pPr marL="0" indent="0">
              <a:lnSpc>
                <a:spcPct val="120000"/>
              </a:lnSpc>
              <a:spcBef>
                <a:spcPts val="0"/>
              </a:spcBef>
              <a:buSzTx/>
              <a:buNone/>
              <a:defRPr sz="2000"/>
            </a:lvl2pPr>
            <a:lvl3pPr marL="0" indent="0">
              <a:lnSpc>
                <a:spcPct val="120000"/>
              </a:lnSpc>
              <a:spcBef>
                <a:spcPts val="0"/>
              </a:spcBef>
              <a:buSzTx/>
              <a:buNone/>
              <a:defRPr sz="2000"/>
            </a:lvl3pPr>
            <a:lvl4pPr marL="0" indent="0">
              <a:lnSpc>
                <a:spcPct val="120000"/>
              </a:lnSpc>
              <a:spcBef>
                <a:spcPts val="0"/>
              </a:spcBef>
              <a:buSzTx/>
              <a:buNone/>
              <a:defRPr sz="2000"/>
            </a:lvl4pPr>
            <a:lvl5pPr marL="0" indent="0">
              <a:lnSpc>
                <a:spcPct val="120000"/>
              </a:lnSpc>
              <a:spcBef>
                <a:spcPts val="0"/>
              </a:spcBef>
              <a:buSzTx/>
              <a:buNone/>
              <a:defRPr sz="2000"/>
            </a:lvl5pPr>
          </a:lstStyle>
          <a:p>
            <a:pPr lvl="0">
              <a:defRPr sz="1800"/>
            </a:pPr>
            <a:r>
              <a:rPr sz="2000"/>
              <a:t>Body Level One</a:t>
            </a:r>
            <a:endParaRPr sz="2000"/>
          </a:p>
          <a:p>
            <a:pPr lvl="1">
              <a:defRPr sz="1800"/>
            </a:pPr>
            <a:r>
              <a:rPr sz="2000"/>
              <a:t>Body Level Two</a:t>
            </a:r>
            <a:endParaRPr sz="2000"/>
          </a:p>
          <a:p>
            <a:pPr lvl="2">
              <a:defRPr sz="1800"/>
            </a:pPr>
            <a:r>
              <a:rPr sz="2000"/>
              <a:t>Body Level Three</a:t>
            </a:r>
            <a:endParaRPr sz="2000"/>
          </a:p>
          <a:p>
            <a:pPr lvl="3">
              <a:defRPr sz="1800"/>
            </a:pPr>
            <a:r>
              <a:rPr sz="2000"/>
              <a:t>Body Level Four</a:t>
            </a:r>
            <a:endParaRPr sz="2000"/>
          </a:p>
          <a:p>
            <a:pPr lvl="4">
              <a:defRPr sz="1800"/>
            </a:pPr>
            <a:r>
              <a:rPr sz="2000"/>
              <a:t>Body Level Five</a:t>
            </a:r>
          </a:p>
        </p:txBody>
      </p:sp>
    </p:spTree>
  </p:cSld>
  <p:clrMapOvr>
    <a:masterClrMapping/>
  </p:clrMapOvr>
  <p:transitio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type="tx" showMasterSp="1" showMasterPhAnim="1">
  <p:cSld name="Master #19">
    <p:spTree>
      <p:nvGrpSpPr>
        <p:cNvPr id="1" name=""/>
        <p:cNvGrpSpPr/>
        <p:nvPr/>
      </p:nvGrpSpPr>
      <p:grpSpPr>
        <a:xfrm>
          <a:off x="0" y="0"/>
          <a:ext cx="0" cy="0"/>
          <a:chOff x="0" y="0"/>
          <a:chExt cx="0" cy="0"/>
        </a:xfrm>
      </p:grpSpPr>
      <p:sp>
        <p:nvSpPr>
          <p:cNvPr id="15" name="Shape 15"/>
          <p:cNvSpPr/>
          <p:nvPr>
            <p:ph type="title"/>
          </p:nvPr>
        </p:nvSpPr>
        <p:spPr>
          <a:prstGeom prst="rect">
            <a:avLst/>
          </a:prstGeom>
          <a:solidFill>
            <a:srgbClr val="FFFFFF"/>
          </a:solidFill>
        </p:spPr>
        <p:txBody>
          <a:bodyPr/>
          <a:lstStyle/>
          <a:p>
            <a:pPr lvl="0">
              <a:defRPr sz="1800"/>
            </a:pPr>
            <a:r>
              <a:rPr sz="4200"/>
              <a:t>Title Text</a:t>
            </a:r>
          </a:p>
        </p:txBody>
      </p:sp>
      <p:sp>
        <p:nvSpPr>
          <p:cNvPr id="16" name="Shape 16"/>
          <p:cNvSpPr/>
          <p:nvPr>
            <p:ph type="body" idx="1"/>
          </p:nvPr>
        </p:nvSpPr>
        <p:spPr>
          <a:xfrm>
            <a:off x="571500" y="2324100"/>
            <a:ext cx="5219700" cy="6565900"/>
          </a:xfrm>
          <a:prstGeom prst="rect">
            <a:avLst/>
          </a:prstGeom>
        </p:spPr>
        <p:txBody>
          <a:bodyPr/>
          <a:lstStyle/>
          <a:p>
            <a:pPr lvl="0">
              <a:defRPr sz="1800"/>
            </a:pPr>
            <a:r>
              <a:rPr sz="2600"/>
              <a:t>Body Level One</a:t>
            </a:r>
            <a:endParaRPr sz="2600"/>
          </a:p>
          <a:p>
            <a:pPr lvl="1">
              <a:defRPr sz="1800"/>
            </a:pPr>
            <a:r>
              <a:rPr sz="2600"/>
              <a:t>Body Level Two</a:t>
            </a:r>
            <a:endParaRPr sz="2600"/>
          </a:p>
          <a:p>
            <a:pPr lvl="2">
              <a:defRPr sz="1800"/>
            </a:pPr>
            <a:r>
              <a:rPr sz="2600"/>
              <a:t>Body Level Three</a:t>
            </a:r>
            <a:endParaRPr sz="2600"/>
          </a:p>
          <a:p>
            <a:pPr lvl="3">
              <a:defRPr sz="1800"/>
            </a:pPr>
            <a:r>
              <a:rPr sz="2600"/>
              <a:t>Body Level Four</a:t>
            </a:r>
            <a:endParaRPr sz="2600"/>
          </a:p>
          <a:p>
            <a:pPr lvl="4">
              <a:defRPr sz="1800"/>
            </a:pPr>
            <a:r>
              <a:rPr sz="2600"/>
              <a:t>Body Level Five</a:t>
            </a:r>
          </a:p>
        </p:txBody>
      </p:sp>
      <p:sp>
        <p:nvSpPr>
          <p:cNvPr id="17" name="Shape 17"/>
          <p:cNvSpPr/>
          <p:nvPr>
            <p:ph type="sldNum" sz="quarter" idx="2"/>
          </p:nvPr>
        </p:nvSpPr>
        <p:spPr>
          <a:prstGeom prst="rect">
            <a:avLst/>
          </a:prstGeom>
        </p:spPr>
        <p:txBody>
          <a:bodyPr/>
          <a:lstStyle/>
          <a:p>
            <a:pPr lvl="0"/>
            <a:fld id="{86CB4B4D-7CA3-9044-876B-883B54F8677D}" type="slidenum"/>
          </a:p>
        </p:txBody>
      </p:sp>
    </p:spTree>
  </p:cSld>
  <p:clrMapOvr>
    <a:masterClrMapping/>
  </p:clrMapOvr>
  <p:transitio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type="tx" showMasterSp="0" showMasterPhAnim="1">
  <p:cSld name="Bullets">
    <p:spTree>
      <p:nvGrpSpPr>
        <p:cNvPr id="1" name=""/>
        <p:cNvGrpSpPr/>
        <p:nvPr/>
      </p:nvGrpSpPr>
      <p:grpSpPr>
        <a:xfrm>
          <a:off x="0" y="0"/>
          <a:ext cx="0" cy="0"/>
          <a:chOff x="0" y="0"/>
          <a:chExt cx="0" cy="0"/>
        </a:xfrm>
      </p:grpSpPr>
      <p:sp>
        <p:nvSpPr>
          <p:cNvPr id="19" name="Shape 19"/>
          <p:cNvSpPr/>
          <p:nvPr>
            <p:ph type="body" idx="1"/>
          </p:nvPr>
        </p:nvSpPr>
        <p:spPr>
          <a:xfrm>
            <a:off x="571500" y="863600"/>
            <a:ext cx="11861800" cy="8026400"/>
          </a:xfrm>
          <a:prstGeom prst="rect">
            <a:avLst/>
          </a:prstGeom>
        </p:spPr>
        <p:txBody>
          <a:bodyPr/>
          <a:lstStyle>
            <a:lvl1pPr>
              <a:spcBef>
                <a:spcPts val="7200"/>
              </a:spcBef>
              <a:defRPr>
                <a:solidFill>
                  <a:srgbClr val="747474"/>
                </a:solidFill>
              </a:defRPr>
            </a:lvl1pPr>
            <a:lvl2pPr>
              <a:spcBef>
                <a:spcPts val="7200"/>
              </a:spcBef>
              <a:defRPr>
                <a:solidFill>
                  <a:srgbClr val="747474"/>
                </a:solidFill>
              </a:defRPr>
            </a:lvl2pPr>
            <a:lvl3pPr>
              <a:spcBef>
                <a:spcPts val="7200"/>
              </a:spcBef>
              <a:defRPr>
                <a:solidFill>
                  <a:srgbClr val="747474"/>
                </a:solidFill>
              </a:defRPr>
            </a:lvl3pPr>
            <a:lvl4pPr>
              <a:spcBef>
                <a:spcPts val="7200"/>
              </a:spcBef>
              <a:defRPr>
                <a:solidFill>
                  <a:srgbClr val="747474"/>
                </a:solidFill>
              </a:defRPr>
            </a:lvl4pPr>
            <a:lvl5pPr>
              <a:spcBef>
                <a:spcPts val="7200"/>
              </a:spcBef>
              <a:defRPr>
                <a:solidFill>
                  <a:srgbClr val="747474"/>
                </a:solidFill>
              </a:defRPr>
            </a:lvl5pPr>
          </a:lstStyle>
          <a:p>
            <a:pPr lvl="0">
              <a:defRPr sz="1800">
                <a:solidFill>
                  <a:srgbClr val="000000"/>
                </a:solidFill>
              </a:defRPr>
            </a:pPr>
            <a:r>
              <a:rPr sz="2600">
                <a:solidFill>
                  <a:srgbClr val="747474"/>
                </a:solidFill>
              </a:rPr>
              <a:t>Body Level One</a:t>
            </a:r>
            <a:endParaRPr sz="2600">
              <a:solidFill>
                <a:srgbClr val="747474"/>
              </a:solidFill>
            </a:endParaRPr>
          </a:p>
          <a:p>
            <a:pPr lvl="1">
              <a:defRPr sz="1800">
                <a:solidFill>
                  <a:srgbClr val="000000"/>
                </a:solidFill>
              </a:defRPr>
            </a:pPr>
            <a:r>
              <a:rPr sz="2600">
                <a:solidFill>
                  <a:srgbClr val="747474"/>
                </a:solidFill>
              </a:rPr>
              <a:t>Body Level Two</a:t>
            </a:r>
            <a:endParaRPr sz="2600">
              <a:solidFill>
                <a:srgbClr val="747474"/>
              </a:solidFill>
            </a:endParaRPr>
          </a:p>
          <a:p>
            <a:pPr lvl="2">
              <a:defRPr sz="1800">
                <a:solidFill>
                  <a:srgbClr val="000000"/>
                </a:solidFill>
              </a:defRPr>
            </a:pPr>
            <a:r>
              <a:rPr sz="2600">
                <a:solidFill>
                  <a:srgbClr val="747474"/>
                </a:solidFill>
              </a:rPr>
              <a:t>Body Level Three</a:t>
            </a:r>
            <a:endParaRPr sz="2600">
              <a:solidFill>
                <a:srgbClr val="747474"/>
              </a:solidFill>
            </a:endParaRPr>
          </a:p>
          <a:p>
            <a:pPr lvl="3">
              <a:defRPr sz="1800">
                <a:solidFill>
                  <a:srgbClr val="000000"/>
                </a:solidFill>
              </a:defRPr>
            </a:pPr>
            <a:r>
              <a:rPr sz="2600">
                <a:solidFill>
                  <a:srgbClr val="747474"/>
                </a:solidFill>
              </a:rPr>
              <a:t>Body Level Four</a:t>
            </a:r>
            <a:endParaRPr sz="2600">
              <a:solidFill>
                <a:srgbClr val="747474"/>
              </a:solidFill>
            </a:endParaRPr>
          </a:p>
          <a:p>
            <a:pPr lvl="4">
              <a:defRPr sz="1800">
                <a:solidFill>
                  <a:srgbClr val="000000"/>
                </a:solidFill>
              </a:defRPr>
            </a:pPr>
            <a:r>
              <a:rPr sz="2600">
                <a:solidFill>
                  <a:srgbClr val="747474"/>
                </a:solidFill>
              </a:rPr>
              <a:t>Body Level Five</a:t>
            </a:r>
          </a:p>
        </p:txBody>
      </p:sp>
    </p:spTree>
  </p:cSld>
  <p:clrMapOvr>
    <a:masterClrMapping/>
  </p:clrMapOvr>
  <p:transitio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type="tx" showMasterSp="0" showMasterPhAnim="1">
  <p:cSld name="Blank">
    <p:spTree>
      <p:nvGrpSpPr>
        <p:cNvPr id="1" name=""/>
        <p:cNvGrpSpPr/>
        <p:nvPr/>
      </p:nvGrpSpPr>
      <p:grpSpPr>
        <a:xfrm>
          <a:off x="0" y="0"/>
          <a:ext cx="0" cy="0"/>
          <a:chOff x="0" y="0"/>
          <a:chExt cx="0" cy="0"/>
        </a:xfrm>
      </p:grpSpPr>
    </p:spTree>
  </p:cSld>
  <p:clrMapOvr>
    <a:masterClrMapping/>
  </p:clrMapOvr>
  <p:transitio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type="tx" showMasterSp="1" showMasterPhAnim="1">
  <p:cSld name="Title - Top">
    <p:spTree>
      <p:nvGrpSpPr>
        <p:cNvPr id="1" name=""/>
        <p:cNvGrpSpPr/>
        <p:nvPr/>
      </p:nvGrpSpPr>
      <p:grpSpPr>
        <a:xfrm>
          <a:off x="0" y="0"/>
          <a:ext cx="0" cy="0"/>
          <a:chOff x="0" y="0"/>
          <a:chExt cx="0" cy="0"/>
        </a:xfrm>
      </p:grpSpPr>
      <p:sp>
        <p:nvSpPr>
          <p:cNvPr id="22" name="Shape 22"/>
          <p:cNvSpPr/>
          <p:nvPr>
            <p:ph type="title"/>
          </p:nvPr>
        </p:nvSpPr>
        <p:spPr>
          <a:prstGeom prst="rect">
            <a:avLst/>
          </a:prstGeom>
        </p:spPr>
        <p:txBody>
          <a:bodyPr/>
          <a:lstStyle/>
          <a:p>
            <a:pPr lvl="0">
              <a:defRPr sz="1800"/>
            </a:pPr>
            <a:r>
              <a:rPr sz="4200"/>
              <a:t>Title Text</a:t>
            </a:r>
          </a:p>
        </p:txBody>
      </p:sp>
    </p:spTree>
  </p:cSld>
  <p:clrMapOvr>
    <a:masterClrMapping/>
  </p:clrMapOvr>
  <p:transitio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type="tx" showMasterSp="0" showMasterPhAnim="1">
  <p:cSld name="Title - Center">
    <p:spTree>
      <p:nvGrpSpPr>
        <p:cNvPr id="1" name=""/>
        <p:cNvGrpSpPr/>
        <p:nvPr/>
      </p:nvGrpSpPr>
      <p:grpSpPr>
        <a:xfrm>
          <a:off x="0" y="0"/>
          <a:ext cx="0" cy="0"/>
          <a:chOff x="0" y="0"/>
          <a:chExt cx="0" cy="0"/>
        </a:xfrm>
      </p:grpSpPr>
      <p:sp>
        <p:nvSpPr>
          <p:cNvPr id="24" name="Shape 24"/>
          <p:cNvSpPr/>
          <p:nvPr>
            <p:ph type="title"/>
          </p:nvPr>
        </p:nvSpPr>
        <p:spPr>
          <a:xfrm>
            <a:off x="571500" y="3708400"/>
            <a:ext cx="11861800" cy="2336800"/>
          </a:xfrm>
          <a:prstGeom prst="rect">
            <a:avLst/>
          </a:prstGeom>
        </p:spPr>
        <p:txBody>
          <a:bodyPr lIns="50800" tIns="50800" rIns="50800" bIns="50800" anchor="ctr"/>
          <a:lstStyle/>
          <a:p>
            <a:pPr lvl="0">
              <a:defRPr sz="1800"/>
            </a:pPr>
            <a:r>
              <a:rPr sz="4200"/>
              <a:t>Title Text</a:t>
            </a:r>
          </a:p>
        </p:txBody>
      </p:sp>
    </p:spTree>
  </p:cSld>
  <p:clrMapOvr>
    <a:masterClrMapping/>
  </p:clrMapOvr>
  <p:transitio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type="tx" showMasterSp="0" showMasterPhAnim="1">
  <p:cSld name="Photo - Horizontal">
    <p:spTree>
      <p:nvGrpSpPr>
        <p:cNvPr id="1" name=""/>
        <p:cNvGrpSpPr/>
        <p:nvPr/>
      </p:nvGrpSpPr>
      <p:grpSpPr>
        <a:xfrm>
          <a:off x="0" y="0"/>
          <a:ext cx="0" cy="0"/>
          <a:chOff x="0" y="0"/>
          <a:chExt cx="0" cy="0"/>
        </a:xfrm>
      </p:grpSpPr>
      <p:sp>
        <p:nvSpPr>
          <p:cNvPr id="26" name="Shape 26"/>
          <p:cNvSpPr/>
          <p:nvPr/>
        </p:nvSpPr>
        <p:spPr>
          <a:xfrm>
            <a:off x="7543800" y="7975599"/>
            <a:ext cx="1" cy="1422529"/>
          </a:xfrm>
          <a:prstGeom prst="line">
            <a:avLst/>
          </a:prstGeom>
          <a:ln w="12700">
            <a:solidFill>
              <a:srgbClr val="9A9A9A"/>
            </a:solidFill>
            <a:miter lim="400000"/>
          </a:ln>
        </p:spPr>
        <p:txBody>
          <a:bodyPr lIns="0" tIns="0" rIns="0" bIns="0" anchor="ctr"/>
          <a:lstStyle/>
          <a:p>
            <a:pPr lvl="0" algn="l" defTabSz="457200">
              <a:defRPr sz="1200">
                <a:latin typeface="Helvetica"/>
                <a:ea typeface="Helvetica"/>
                <a:cs typeface="Helvetica"/>
                <a:sym typeface="Helvetica"/>
              </a:defRPr>
            </a:pPr>
          </a:p>
        </p:txBody>
      </p:sp>
      <p:sp>
        <p:nvSpPr>
          <p:cNvPr id="27" name="Shape 27"/>
          <p:cNvSpPr/>
          <p:nvPr>
            <p:ph type="title"/>
          </p:nvPr>
        </p:nvSpPr>
        <p:spPr>
          <a:xfrm>
            <a:off x="1409700" y="7785100"/>
            <a:ext cx="5791200" cy="1701800"/>
          </a:xfrm>
          <a:prstGeom prst="rect">
            <a:avLst/>
          </a:prstGeom>
        </p:spPr>
        <p:txBody>
          <a:bodyPr lIns="50800" tIns="50800" rIns="50800" bIns="50800" anchor="ctr"/>
          <a:lstStyle>
            <a:lvl1pPr algn="r"/>
          </a:lstStyle>
          <a:p>
            <a:pPr lvl="0">
              <a:defRPr sz="1800"/>
            </a:pPr>
            <a:r>
              <a:rPr sz="4200"/>
              <a:t>Title Text</a:t>
            </a:r>
          </a:p>
        </p:txBody>
      </p:sp>
      <p:sp>
        <p:nvSpPr>
          <p:cNvPr id="28" name="Shape 28"/>
          <p:cNvSpPr/>
          <p:nvPr>
            <p:ph type="body" idx="1"/>
          </p:nvPr>
        </p:nvSpPr>
        <p:spPr>
          <a:xfrm>
            <a:off x="7848600" y="8470900"/>
            <a:ext cx="4953000" cy="508000"/>
          </a:xfrm>
          <a:prstGeom prst="rect">
            <a:avLst/>
          </a:prstGeom>
        </p:spPr>
        <p:txBody>
          <a:bodyPr/>
          <a:lstStyle>
            <a:lvl1pPr marL="0" indent="0">
              <a:spcBef>
                <a:spcPts val="0"/>
              </a:spcBef>
              <a:buSzTx/>
              <a:buNone/>
              <a:defRPr>
                <a:solidFill>
                  <a:srgbClr val="A9A9A9"/>
                </a:solidFill>
              </a:defRPr>
            </a:lvl1pPr>
            <a:lvl2pPr marL="0" indent="0">
              <a:spcBef>
                <a:spcPts val="0"/>
              </a:spcBef>
              <a:buSzTx/>
              <a:buNone/>
              <a:defRPr>
                <a:solidFill>
                  <a:srgbClr val="A9A9A9"/>
                </a:solidFill>
              </a:defRPr>
            </a:lvl2pPr>
            <a:lvl3pPr marL="0" indent="0">
              <a:spcBef>
                <a:spcPts val="0"/>
              </a:spcBef>
              <a:buSzTx/>
              <a:buNone/>
              <a:defRPr>
                <a:solidFill>
                  <a:srgbClr val="A9A9A9"/>
                </a:solidFill>
              </a:defRPr>
            </a:lvl3pPr>
            <a:lvl4pPr marL="0" indent="0">
              <a:spcBef>
                <a:spcPts val="0"/>
              </a:spcBef>
              <a:buSzTx/>
              <a:buNone/>
              <a:defRPr>
                <a:solidFill>
                  <a:srgbClr val="A9A9A9"/>
                </a:solidFill>
              </a:defRPr>
            </a:lvl4pPr>
            <a:lvl5pPr marL="0" indent="0">
              <a:spcBef>
                <a:spcPts val="0"/>
              </a:spcBef>
              <a:buSzTx/>
              <a:buNone/>
              <a:defRPr>
                <a:solidFill>
                  <a:srgbClr val="A9A9A9"/>
                </a:solidFill>
              </a:defRPr>
            </a:lvl5pPr>
          </a:lstStyle>
          <a:p>
            <a:pPr lvl="0">
              <a:defRPr sz="1800">
                <a:solidFill>
                  <a:srgbClr val="000000"/>
                </a:solidFill>
              </a:defRPr>
            </a:pPr>
            <a:r>
              <a:rPr sz="2600">
                <a:solidFill>
                  <a:srgbClr val="A9A9A9"/>
                </a:solidFill>
              </a:rPr>
              <a:t>Body Level One</a:t>
            </a:r>
            <a:endParaRPr sz="2600">
              <a:solidFill>
                <a:srgbClr val="A9A9A9"/>
              </a:solidFill>
            </a:endParaRPr>
          </a:p>
          <a:p>
            <a:pPr lvl="1">
              <a:defRPr sz="1800">
                <a:solidFill>
                  <a:srgbClr val="000000"/>
                </a:solidFill>
              </a:defRPr>
            </a:pPr>
            <a:r>
              <a:rPr sz="2600">
                <a:solidFill>
                  <a:srgbClr val="A9A9A9"/>
                </a:solidFill>
              </a:rPr>
              <a:t>Body Level Two</a:t>
            </a:r>
            <a:endParaRPr sz="2600">
              <a:solidFill>
                <a:srgbClr val="A9A9A9"/>
              </a:solidFill>
            </a:endParaRPr>
          </a:p>
          <a:p>
            <a:pPr lvl="2">
              <a:defRPr sz="1800">
                <a:solidFill>
                  <a:srgbClr val="000000"/>
                </a:solidFill>
              </a:defRPr>
            </a:pPr>
            <a:r>
              <a:rPr sz="2600">
                <a:solidFill>
                  <a:srgbClr val="A9A9A9"/>
                </a:solidFill>
              </a:rPr>
              <a:t>Body Level Three</a:t>
            </a:r>
            <a:endParaRPr sz="2600">
              <a:solidFill>
                <a:srgbClr val="A9A9A9"/>
              </a:solidFill>
            </a:endParaRPr>
          </a:p>
          <a:p>
            <a:pPr lvl="3">
              <a:defRPr sz="1800">
                <a:solidFill>
                  <a:srgbClr val="000000"/>
                </a:solidFill>
              </a:defRPr>
            </a:pPr>
            <a:r>
              <a:rPr sz="2600">
                <a:solidFill>
                  <a:srgbClr val="A9A9A9"/>
                </a:solidFill>
              </a:rPr>
              <a:t>Body Level Four</a:t>
            </a:r>
            <a:endParaRPr sz="2600">
              <a:solidFill>
                <a:srgbClr val="A9A9A9"/>
              </a:solidFill>
            </a:endParaRPr>
          </a:p>
          <a:p>
            <a:pPr lvl="4">
              <a:defRPr sz="1800">
                <a:solidFill>
                  <a:srgbClr val="000000"/>
                </a:solidFill>
              </a:defRPr>
            </a:pPr>
            <a:r>
              <a:rPr sz="2600">
                <a:solidFill>
                  <a:srgbClr val="A9A9A9"/>
                </a:solidFill>
              </a:rPr>
              <a:t>Body Level Five</a:t>
            </a:r>
          </a:p>
        </p:txBody>
      </p:sp>
    </p:spTree>
  </p:cSld>
  <p:clrMapOvr>
    <a:masterClrMapping/>
  </p:clrMapOvr>
  <p:transitio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type="tx" showMasterSp="0" showMasterPhAnim="1">
  <p:cSld name="Photo - Vertical">
    <p:spTree>
      <p:nvGrpSpPr>
        <p:cNvPr id="1" name=""/>
        <p:cNvGrpSpPr/>
        <p:nvPr/>
      </p:nvGrpSpPr>
      <p:grpSpPr>
        <a:xfrm>
          <a:off x="0" y="0"/>
          <a:ext cx="0" cy="0"/>
          <a:chOff x="0" y="0"/>
          <a:chExt cx="0" cy="0"/>
        </a:xfrm>
      </p:grpSpPr>
      <p:sp>
        <p:nvSpPr>
          <p:cNvPr id="30" name="Shape 30"/>
          <p:cNvSpPr/>
          <p:nvPr/>
        </p:nvSpPr>
        <p:spPr>
          <a:xfrm>
            <a:off x="647700" y="4749800"/>
            <a:ext cx="4882122" cy="127"/>
          </a:xfrm>
          <a:prstGeom prst="line">
            <a:avLst/>
          </a:prstGeom>
          <a:ln w="12700">
            <a:solidFill>
              <a:srgbClr val="9A9A9A"/>
            </a:solidFill>
            <a:miter lim="400000"/>
          </a:ln>
        </p:spPr>
        <p:txBody>
          <a:bodyPr lIns="0" tIns="0" rIns="0" bIns="0" anchor="ctr"/>
          <a:lstStyle/>
          <a:p>
            <a:pPr lvl="0" algn="l" defTabSz="457200">
              <a:defRPr sz="1200">
                <a:latin typeface="Helvetica"/>
                <a:ea typeface="Helvetica"/>
                <a:cs typeface="Helvetica"/>
                <a:sym typeface="Helvetica"/>
              </a:defRPr>
            </a:pPr>
          </a:p>
        </p:txBody>
      </p:sp>
      <p:sp>
        <p:nvSpPr>
          <p:cNvPr id="31" name="Shape 31"/>
          <p:cNvSpPr/>
          <p:nvPr>
            <p:ph type="title"/>
          </p:nvPr>
        </p:nvSpPr>
        <p:spPr>
          <a:xfrm>
            <a:off x="571500" y="1320800"/>
            <a:ext cx="5080000" cy="3175000"/>
          </a:xfrm>
          <a:prstGeom prst="rect">
            <a:avLst/>
          </a:prstGeom>
        </p:spPr>
        <p:txBody>
          <a:bodyPr/>
          <a:lstStyle/>
          <a:p>
            <a:pPr lvl="0">
              <a:defRPr sz="1800"/>
            </a:pPr>
            <a:r>
              <a:rPr sz="4200"/>
              <a:t>Title Text</a:t>
            </a:r>
          </a:p>
        </p:txBody>
      </p:sp>
      <p:sp>
        <p:nvSpPr>
          <p:cNvPr id="32" name="Shape 32"/>
          <p:cNvSpPr/>
          <p:nvPr>
            <p:ph type="body" idx="1"/>
          </p:nvPr>
        </p:nvSpPr>
        <p:spPr>
          <a:xfrm>
            <a:off x="571500" y="5016500"/>
            <a:ext cx="5080000" cy="3175000"/>
          </a:xfrm>
          <a:prstGeom prst="rect">
            <a:avLst/>
          </a:prstGeom>
        </p:spPr>
        <p:txBody>
          <a:bodyPr/>
          <a:lstStyle>
            <a:lvl1pPr marL="0" indent="0">
              <a:spcBef>
                <a:spcPts val="0"/>
              </a:spcBef>
              <a:buSzTx/>
              <a:buNone/>
              <a:defRPr>
                <a:solidFill>
                  <a:srgbClr val="747474"/>
                </a:solidFill>
              </a:defRPr>
            </a:lvl1pPr>
            <a:lvl2pPr marL="0" indent="0">
              <a:spcBef>
                <a:spcPts val="0"/>
              </a:spcBef>
              <a:buSzTx/>
              <a:buNone/>
              <a:defRPr>
                <a:solidFill>
                  <a:srgbClr val="747474"/>
                </a:solidFill>
              </a:defRPr>
            </a:lvl2pPr>
            <a:lvl3pPr marL="0" indent="0">
              <a:spcBef>
                <a:spcPts val="0"/>
              </a:spcBef>
              <a:buSzTx/>
              <a:buNone/>
              <a:defRPr>
                <a:solidFill>
                  <a:srgbClr val="747474"/>
                </a:solidFill>
              </a:defRPr>
            </a:lvl3pPr>
            <a:lvl4pPr marL="0" indent="0">
              <a:spcBef>
                <a:spcPts val="0"/>
              </a:spcBef>
              <a:buSzTx/>
              <a:buNone/>
              <a:defRPr>
                <a:solidFill>
                  <a:srgbClr val="747474"/>
                </a:solidFill>
              </a:defRPr>
            </a:lvl4pPr>
            <a:lvl5pPr marL="0" indent="0">
              <a:spcBef>
                <a:spcPts val="0"/>
              </a:spcBef>
              <a:buSzTx/>
              <a:buNone/>
              <a:defRPr>
                <a:solidFill>
                  <a:srgbClr val="747474"/>
                </a:solidFill>
              </a:defRPr>
            </a:lvl5pPr>
          </a:lstStyle>
          <a:p>
            <a:pPr lvl="0">
              <a:defRPr sz="1800">
                <a:solidFill>
                  <a:srgbClr val="000000"/>
                </a:solidFill>
              </a:defRPr>
            </a:pPr>
            <a:r>
              <a:rPr sz="2600">
                <a:solidFill>
                  <a:srgbClr val="747474"/>
                </a:solidFill>
              </a:rPr>
              <a:t>Body Level One</a:t>
            </a:r>
            <a:endParaRPr sz="2600">
              <a:solidFill>
                <a:srgbClr val="747474"/>
              </a:solidFill>
            </a:endParaRPr>
          </a:p>
          <a:p>
            <a:pPr lvl="1">
              <a:defRPr sz="1800">
                <a:solidFill>
                  <a:srgbClr val="000000"/>
                </a:solidFill>
              </a:defRPr>
            </a:pPr>
            <a:r>
              <a:rPr sz="2600">
                <a:solidFill>
                  <a:srgbClr val="747474"/>
                </a:solidFill>
              </a:rPr>
              <a:t>Body Level Two</a:t>
            </a:r>
            <a:endParaRPr sz="2600">
              <a:solidFill>
                <a:srgbClr val="747474"/>
              </a:solidFill>
            </a:endParaRPr>
          </a:p>
          <a:p>
            <a:pPr lvl="2">
              <a:defRPr sz="1800">
                <a:solidFill>
                  <a:srgbClr val="000000"/>
                </a:solidFill>
              </a:defRPr>
            </a:pPr>
            <a:r>
              <a:rPr sz="2600">
                <a:solidFill>
                  <a:srgbClr val="747474"/>
                </a:solidFill>
              </a:rPr>
              <a:t>Body Level Three</a:t>
            </a:r>
            <a:endParaRPr sz="2600">
              <a:solidFill>
                <a:srgbClr val="747474"/>
              </a:solidFill>
            </a:endParaRPr>
          </a:p>
          <a:p>
            <a:pPr lvl="3">
              <a:defRPr sz="1800">
                <a:solidFill>
                  <a:srgbClr val="000000"/>
                </a:solidFill>
              </a:defRPr>
            </a:pPr>
            <a:r>
              <a:rPr sz="2600">
                <a:solidFill>
                  <a:srgbClr val="747474"/>
                </a:solidFill>
              </a:rPr>
              <a:t>Body Level Four</a:t>
            </a:r>
            <a:endParaRPr sz="2600">
              <a:solidFill>
                <a:srgbClr val="747474"/>
              </a:solidFill>
            </a:endParaRPr>
          </a:p>
          <a:p>
            <a:pPr lvl="4">
              <a:defRPr sz="1800">
                <a:solidFill>
                  <a:srgbClr val="000000"/>
                </a:solidFill>
              </a:defRPr>
            </a:pPr>
            <a:r>
              <a:rPr sz="2600">
                <a:solidFill>
                  <a:srgbClr val="747474"/>
                </a:solidFill>
              </a:rPr>
              <a:t>Body Level Five</a:t>
            </a:r>
          </a:p>
        </p:txBody>
      </p:sp>
    </p:spTree>
  </p:cSld>
  <p:clrMapOvr>
    <a:masterClrMapping/>
  </p:clrMapOvr>
  <p:transition spd="med" advClick="1"/>
</p:sldLayout>
</file>

<file path=ppt/slideMasters/_rels/slideMaster1.xml.rels><?xml version="1.0" encoding="UTF-8" standalone="yes"?><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 Id="rId17" Type="http://schemas.openxmlformats.org/officeDocument/2006/relationships/slideLayout" Target="../slideLayouts/slideLayout16.xml"/><Relationship Id="rId18" Type="http://schemas.openxmlformats.org/officeDocument/2006/relationships/slideLayout" Target="../slideLayouts/slideLayout17.xml"/><Relationship Id="rId19" Type="http://schemas.openxmlformats.org/officeDocument/2006/relationships/slideLayout" Target="../slideLayouts/slideLayout18.xml"/><Relationship Id="rId20" Type="http://schemas.openxmlformats.org/officeDocument/2006/relationships/slideLayout" Target="../slideLayouts/slideLayout19.xml"/><Relationship Id="rId21" Type="http://schemas.openxmlformats.org/officeDocument/2006/relationships/slideLayout" Target="../slideLayouts/slideLayout20.xml"/><Relationship Id="rId22"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p:bgPr>
    </p:bg>
    <p:spTree>
      <p:nvGrpSpPr>
        <p:cNvPr id="1" name=""/>
        <p:cNvGrpSpPr/>
        <p:nvPr/>
      </p:nvGrpSpPr>
      <p:grpSpPr>
        <a:xfrm>
          <a:off x="0" y="0"/>
          <a:ext cx="0" cy="0"/>
          <a:chOff x="0" y="0"/>
          <a:chExt cx="0" cy="0"/>
        </a:xfrm>
      </p:grpSpPr>
      <p:sp>
        <p:nvSpPr>
          <p:cNvPr id="2" name="Shape 2"/>
          <p:cNvSpPr/>
          <p:nvPr/>
        </p:nvSpPr>
        <p:spPr>
          <a:xfrm>
            <a:off x="647700" y="1968500"/>
            <a:ext cx="11709400" cy="127"/>
          </a:xfrm>
          <a:prstGeom prst="line">
            <a:avLst/>
          </a:prstGeom>
          <a:ln w="12700">
            <a:solidFill>
              <a:srgbClr val="9A9A9A"/>
            </a:solidFill>
            <a:miter lim="400000"/>
          </a:ln>
        </p:spPr>
        <p:txBody>
          <a:bodyPr lIns="0" tIns="0" rIns="0" bIns="0" anchor="ctr"/>
          <a:lstStyle/>
          <a:p>
            <a:pPr lvl="0" algn="l" defTabSz="457200">
              <a:defRPr sz="1200">
                <a:latin typeface="Helvetica"/>
                <a:ea typeface="Helvetica"/>
                <a:cs typeface="Helvetica"/>
                <a:sym typeface="Helvetica"/>
              </a:defRPr>
            </a:pPr>
          </a:p>
        </p:txBody>
      </p:sp>
      <p:sp>
        <p:nvSpPr>
          <p:cNvPr id="3" name="Shape 3"/>
          <p:cNvSpPr/>
          <p:nvPr>
            <p:ph type="title"/>
          </p:nvPr>
        </p:nvSpPr>
        <p:spPr>
          <a:xfrm>
            <a:off x="571500" y="330200"/>
            <a:ext cx="11861800" cy="1397000"/>
          </a:xfrm>
          <a:prstGeom prst="rect">
            <a:avLst/>
          </a:prstGeom>
          <a:ln w="12700">
            <a:miter lim="400000"/>
          </a:ln>
          <a:extLst>
            <a:ext uri="{C572A759-6A51-4108-AA02-DFA0A04FC94B}">
              <ma14:wrappingTextBoxFlag xmlns:ma14="http://schemas.microsoft.com/office/mac/drawingml/2011/main" val="1"/>
            </a:ext>
          </a:extLst>
        </p:spPr>
        <p:txBody>
          <a:bodyPr lIns="0" tIns="0" rIns="0" bIns="0" anchor="b"/>
          <a:lstStyle/>
          <a:p>
            <a:pPr lvl="0">
              <a:defRPr sz="1800"/>
            </a:pPr>
            <a:r>
              <a:rPr sz="4200"/>
              <a:t>Title Text</a:t>
            </a:r>
          </a:p>
        </p:txBody>
      </p:sp>
      <p:sp>
        <p:nvSpPr>
          <p:cNvPr id="4" name="Shape 4"/>
          <p:cNvSpPr/>
          <p:nvPr>
            <p:ph type="body" idx="1"/>
          </p:nvPr>
        </p:nvSpPr>
        <p:spPr>
          <a:xfrm>
            <a:off x="571500" y="2324100"/>
            <a:ext cx="11861800" cy="6565900"/>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p>
            <a:pPr lvl="0">
              <a:defRPr sz="1800"/>
            </a:pPr>
            <a:r>
              <a:rPr sz="2600"/>
              <a:t>Body Level One</a:t>
            </a:r>
            <a:endParaRPr sz="2600"/>
          </a:p>
          <a:p>
            <a:pPr lvl="1">
              <a:defRPr sz="1800"/>
            </a:pPr>
            <a:r>
              <a:rPr sz="2600"/>
              <a:t>Body Level Two</a:t>
            </a:r>
            <a:endParaRPr sz="2600"/>
          </a:p>
          <a:p>
            <a:pPr lvl="2">
              <a:defRPr sz="1800"/>
            </a:pPr>
            <a:r>
              <a:rPr sz="2600"/>
              <a:t>Body Level Three</a:t>
            </a:r>
            <a:endParaRPr sz="2600"/>
          </a:p>
          <a:p>
            <a:pPr lvl="3">
              <a:defRPr sz="1800"/>
            </a:pPr>
            <a:r>
              <a:rPr sz="2600"/>
              <a:t>Body Level Four</a:t>
            </a:r>
            <a:endParaRPr sz="2600"/>
          </a:p>
          <a:p>
            <a:pPr lvl="4">
              <a:defRPr sz="1800"/>
            </a:pPr>
            <a:r>
              <a:rPr sz="2600"/>
              <a:t>Body Level Five</a:t>
            </a:r>
          </a:p>
        </p:txBody>
      </p:sp>
      <p:sp>
        <p:nvSpPr>
          <p:cNvPr id="5" name="Shape 5"/>
          <p:cNvSpPr/>
          <p:nvPr>
            <p:ph type="sldNum" sz="quarter" idx="2"/>
          </p:nvPr>
        </p:nvSpPr>
        <p:spPr>
          <a:xfrm>
            <a:off x="12268199" y="9194800"/>
            <a:ext cx="312015" cy="299822"/>
          </a:xfrm>
          <a:prstGeom prst="rect">
            <a:avLst/>
          </a:prstGeom>
          <a:ln w="12700">
            <a:miter lim="400000"/>
          </a:ln>
        </p:spPr>
        <p:txBody>
          <a:bodyPr wrap="none" lIns="0" tIns="0" rIns="0" bIns="0">
            <a:spAutoFit/>
          </a:bodyPr>
          <a:lstStyle>
            <a:lvl1pPr algn="r">
              <a:defRPr sz="1400">
                <a:latin typeface="+mj-lt"/>
                <a:ea typeface="+mj-ea"/>
                <a:cs typeface="+mj-cs"/>
                <a:sym typeface="Helvetica Neue"/>
              </a:defRPr>
            </a:lvl1pPr>
          </a:lstStyle>
          <a:p>
            <a:pPr lvl="0"/>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Lst>
  <p:transition spd="med" advClick="1"/>
  <p:txStyles>
    <p:titleStyle>
      <a:lvl1pPr defTabSz="584200">
        <a:defRPr sz="4200">
          <a:latin typeface="+mn-lt"/>
          <a:ea typeface="+mn-ea"/>
          <a:cs typeface="+mn-cs"/>
          <a:sym typeface="Helvetica Neue Light"/>
        </a:defRPr>
      </a:lvl1pPr>
      <a:lvl2pPr indent="228600" defTabSz="584200">
        <a:defRPr sz="4200">
          <a:latin typeface="+mn-lt"/>
          <a:ea typeface="+mn-ea"/>
          <a:cs typeface="+mn-cs"/>
          <a:sym typeface="Helvetica Neue Light"/>
        </a:defRPr>
      </a:lvl2pPr>
      <a:lvl3pPr indent="457200" defTabSz="584200">
        <a:defRPr sz="4200">
          <a:latin typeface="+mn-lt"/>
          <a:ea typeface="+mn-ea"/>
          <a:cs typeface="+mn-cs"/>
          <a:sym typeface="Helvetica Neue Light"/>
        </a:defRPr>
      </a:lvl3pPr>
      <a:lvl4pPr indent="685800" defTabSz="584200">
        <a:defRPr sz="4200">
          <a:latin typeface="+mn-lt"/>
          <a:ea typeface="+mn-ea"/>
          <a:cs typeface="+mn-cs"/>
          <a:sym typeface="Helvetica Neue Light"/>
        </a:defRPr>
      </a:lvl4pPr>
      <a:lvl5pPr indent="914400" defTabSz="584200">
        <a:defRPr sz="4200">
          <a:latin typeface="+mn-lt"/>
          <a:ea typeface="+mn-ea"/>
          <a:cs typeface="+mn-cs"/>
          <a:sym typeface="Helvetica Neue Light"/>
        </a:defRPr>
      </a:lvl5pPr>
      <a:lvl6pPr indent="1143000" defTabSz="584200">
        <a:defRPr sz="4200">
          <a:latin typeface="+mn-lt"/>
          <a:ea typeface="+mn-ea"/>
          <a:cs typeface="+mn-cs"/>
          <a:sym typeface="Helvetica Neue Light"/>
        </a:defRPr>
      </a:lvl6pPr>
      <a:lvl7pPr indent="1371600" defTabSz="584200">
        <a:defRPr sz="4200">
          <a:latin typeface="+mn-lt"/>
          <a:ea typeface="+mn-ea"/>
          <a:cs typeface="+mn-cs"/>
          <a:sym typeface="Helvetica Neue Light"/>
        </a:defRPr>
      </a:lvl7pPr>
      <a:lvl8pPr indent="1600200" defTabSz="584200">
        <a:defRPr sz="4200">
          <a:latin typeface="+mn-lt"/>
          <a:ea typeface="+mn-ea"/>
          <a:cs typeface="+mn-cs"/>
          <a:sym typeface="Helvetica Neue Light"/>
        </a:defRPr>
      </a:lvl8pPr>
      <a:lvl9pPr indent="1828800" defTabSz="584200">
        <a:defRPr sz="4200">
          <a:latin typeface="+mn-lt"/>
          <a:ea typeface="+mn-ea"/>
          <a:cs typeface="+mn-cs"/>
          <a:sym typeface="Helvetica Neue Light"/>
        </a:defRPr>
      </a:lvl9pPr>
    </p:titleStyle>
    <p:bodyStyle>
      <a:lvl1pPr marL="266700" indent="-266700" defTabSz="584200">
        <a:spcBef>
          <a:spcPts val="4800"/>
        </a:spcBef>
        <a:buSzPct val="100000"/>
        <a:buChar char="•"/>
        <a:defRPr sz="2600">
          <a:latin typeface="+mj-lt"/>
          <a:ea typeface="+mj-ea"/>
          <a:cs typeface="+mj-cs"/>
          <a:sym typeface="Helvetica Neue"/>
        </a:defRPr>
      </a:lvl1pPr>
      <a:lvl2pPr marL="711200" indent="-266700" defTabSz="584200">
        <a:spcBef>
          <a:spcPts val="4800"/>
        </a:spcBef>
        <a:buSzPct val="100000"/>
        <a:buChar char="•"/>
        <a:defRPr sz="2600">
          <a:latin typeface="+mj-lt"/>
          <a:ea typeface="+mj-ea"/>
          <a:cs typeface="+mj-cs"/>
          <a:sym typeface="Helvetica Neue"/>
        </a:defRPr>
      </a:lvl2pPr>
      <a:lvl3pPr marL="1155700" indent="-266700" defTabSz="584200">
        <a:spcBef>
          <a:spcPts val="4800"/>
        </a:spcBef>
        <a:buSzPct val="100000"/>
        <a:buChar char="•"/>
        <a:defRPr sz="2600">
          <a:latin typeface="+mj-lt"/>
          <a:ea typeface="+mj-ea"/>
          <a:cs typeface="+mj-cs"/>
          <a:sym typeface="Helvetica Neue"/>
        </a:defRPr>
      </a:lvl3pPr>
      <a:lvl4pPr marL="1600200" indent="-266700" defTabSz="584200">
        <a:spcBef>
          <a:spcPts val="4800"/>
        </a:spcBef>
        <a:buSzPct val="100000"/>
        <a:buChar char="•"/>
        <a:defRPr sz="2600">
          <a:latin typeface="+mj-lt"/>
          <a:ea typeface="+mj-ea"/>
          <a:cs typeface="+mj-cs"/>
          <a:sym typeface="Helvetica Neue"/>
        </a:defRPr>
      </a:lvl4pPr>
      <a:lvl5pPr marL="2044700" indent="-266700" defTabSz="584200">
        <a:spcBef>
          <a:spcPts val="4800"/>
        </a:spcBef>
        <a:buSzPct val="100000"/>
        <a:buChar char="•"/>
        <a:defRPr sz="2600">
          <a:latin typeface="+mj-lt"/>
          <a:ea typeface="+mj-ea"/>
          <a:cs typeface="+mj-cs"/>
          <a:sym typeface="Helvetica Neue"/>
        </a:defRPr>
      </a:lvl5pPr>
      <a:lvl6pPr marL="2489200" indent="-266700" defTabSz="584200">
        <a:spcBef>
          <a:spcPts val="4800"/>
        </a:spcBef>
        <a:buSzPct val="100000"/>
        <a:buChar char="•"/>
        <a:defRPr sz="2600">
          <a:latin typeface="+mj-lt"/>
          <a:ea typeface="+mj-ea"/>
          <a:cs typeface="+mj-cs"/>
          <a:sym typeface="Helvetica Neue"/>
        </a:defRPr>
      </a:lvl6pPr>
      <a:lvl7pPr marL="2933700" indent="-266700" defTabSz="584200">
        <a:spcBef>
          <a:spcPts val="4800"/>
        </a:spcBef>
        <a:buSzPct val="100000"/>
        <a:buChar char="•"/>
        <a:defRPr sz="2600">
          <a:latin typeface="+mj-lt"/>
          <a:ea typeface="+mj-ea"/>
          <a:cs typeface="+mj-cs"/>
          <a:sym typeface="Helvetica Neue"/>
        </a:defRPr>
      </a:lvl7pPr>
      <a:lvl8pPr marL="3378200" indent="-266700" defTabSz="584200">
        <a:spcBef>
          <a:spcPts val="4800"/>
        </a:spcBef>
        <a:buSzPct val="100000"/>
        <a:buChar char="•"/>
        <a:defRPr sz="2600">
          <a:latin typeface="+mj-lt"/>
          <a:ea typeface="+mj-ea"/>
          <a:cs typeface="+mj-cs"/>
          <a:sym typeface="Helvetica Neue"/>
        </a:defRPr>
      </a:lvl8pPr>
      <a:lvl9pPr marL="3822700" indent="-266700" defTabSz="584200">
        <a:spcBef>
          <a:spcPts val="4800"/>
        </a:spcBef>
        <a:buSzPct val="100000"/>
        <a:buChar char="•"/>
        <a:defRPr sz="2600">
          <a:latin typeface="+mj-lt"/>
          <a:ea typeface="+mj-ea"/>
          <a:cs typeface="+mj-cs"/>
          <a:sym typeface="Helvetica Neue"/>
        </a:defRPr>
      </a:lvl9pPr>
    </p:bodyStyle>
    <p:otherStyle>
      <a:lvl1pPr algn="r" defTabSz="584200">
        <a:defRPr sz="1400">
          <a:solidFill>
            <a:schemeClr val="tx1"/>
          </a:solidFill>
          <a:latin typeface="+mn-lt"/>
          <a:ea typeface="+mn-ea"/>
          <a:cs typeface="+mn-cs"/>
          <a:sym typeface="Helvetica Neue"/>
        </a:defRPr>
      </a:lvl1pPr>
      <a:lvl2pPr indent="228600" algn="r" defTabSz="584200">
        <a:defRPr sz="1400">
          <a:solidFill>
            <a:schemeClr val="tx1"/>
          </a:solidFill>
          <a:latin typeface="+mn-lt"/>
          <a:ea typeface="+mn-ea"/>
          <a:cs typeface="+mn-cs"/>
          <a:sym typeface="Helvetica Neue"/>
        </a:defRPr>
      </a:lvl2pPr>
      <a:lvl3pPr indent="457200" algn="r" defTabSz="584200">
        <a:defRPr sz="1400">
          <a:solidFill>
            <a:schemeClr val="tx1"/>
          </a:solidFill>
          <a:latin typeface="+mn-lt"/>
          <a:ea typeface="+mn-ea"/>
          <a:cs typeface="+mn-cs"/>
          <a:sym typeface="Helvetica Neue"/>
        </a:defRPr>
      </a:lvl3pPr>
      <a:lvl4pPr indent="685800" algn="r" defTabSz="584200">
        <a:defRPr sz="1400">
          <a:solidFill>
            <a:schemeClr val="tx1"/>
          </a:solidFill>
          <a:latin typeface="+mn-lt"/>
          <a:ea typeface="+mn-ea"/>
          <a:cs typeface="+mn-cs"/>
          <a:sym typeface="Helvetica Neue"/>
        </a:defRPr>
      </a:lvl4pPr>
      <a:lvl5pPr indent="914400" algn="r" defTabSz="584200">
        <a:defRPr sz="1400">
          <a:solidFill>
            <a:schemeClr val="tx1"/>
          </a:solidFill>
          <a:latin typeface="+mn-lt"/>
          <a:ea typeface="+mn-ea"/>
          <a:cs typeface="+mn-cs"/>
          <a:sym typeface="Helvetica Neue"/>
        </a:defRPr>
      </a:lvl5pPr>
      <a:lvl6pPr indent="1143000" algn="r" defTabSz="584200">
        <a:defRPr sz="1400">
          <a:solidFill>
            <a:schemeClr val="tx1"/>
          </a:solidFill>
          <a:latin typeface="+mn-lt"/>
          <a:ea typeface="+mn-ea"/>
          <a:cs typeface="+mn-cs"/>
          <a:sym typeface="Helvetica Neue"/>
        </a:defRPr>
      </a:lvl6pPr>
      <a:lvl7pPr indent="1371600" algn="r" defTabSz="584200">
        <a:defRPr sz="1400">
          <a:solidFill>
            <a:schemeClr val="tx1"/>
          </a:solidFill>
          <a:latin typeface="+mn-lt"/>
          <a:ea typeface="+mn-ea"/>
          <a:cs typeface="+mn-cs"/>
          <a:sym typeface="Helvetica Neue"/>
        </a:defRPr>
      </a:lvl7pPr>
      <a:lvl8pPr indent="1600200" algn="r" defTabSz="584200">
        <a:defRPr sz="1400">
          <a:solidFill>
            <a:schemeClr val="tx1"/>
          </a:solidFill>
          <a:latin typeface="+mn-lt"/>
          <a:ea typeface="+mn-ea"/>
          <a:cs typeface="+mn-cs"/>
          <a:sym typeface="Helvetica Neue"/>
        </a:defRPr>
      </a:lvl8pPr>
      <a:lvl9pPr indent="1828800" algn="r" defTabSz="584200">
        <a:defRPr sz="1400">
          <a:solidFill>
            <a:schemeClr val="tx1"/>
          </a:solidFill>
          <a:latin typeface="+mn-lt"/>
          <a:ea typeface="+mn-ea"/>
          <a:cs typeface="+mn-cs"/>
          <a:sym typeface="Helvetica Neue"/>
        </a:defRPr>
      </a:lvl9pPr>
    </p:otherStyle>
  </p:txStyles>
</p:sldMaster>
</file>

<file path=ppt/slides/_rels/slide1.xml.rels><?xml version="1.0" encoding="UTF-8" standalone="yes"?><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hyperlink" Target="mailto:edleastar@wit.ie" TargetMode="External"/></Relationships>

</file>

<file path=ppt/slides/_rels/slide10.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11.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12.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13.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14.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15.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16.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17.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18.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19.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2.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21.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22.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23.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24.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25.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 Id="rId3" Type="http://schemas.openxmlformats.org/officeDocument/2006/relationships/image" Target="../media/image20.png"/></Relationships>

</file>

<file path=ppt/slides/_rels/slide26.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27.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 Id="rId3" Type="http://schemas.openxmlformats.org/officeDocument/2006/relationships/image" Target="../media/image23.png"/></Relationships>

</file>

<file path=ppt/slides/_rels/slide28.xml.rels><?xml version="1.0" encoding="UTF-8" standalone="yes"?><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3.xml.rels><?xml version="1.0" encoding="UTF-8" standalone="yes"?><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31.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32.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png"/></Relationships>

</file>

<file path=ppt/slides/_rels/slide33.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s>

</file>

<file path=ppt/slides/_rels/slide34.xml.rels><?xml version="1.0" encoding="UTF-8" standalone="yes"?><Relationships xmlns="http://schemas.openxmlformats.org/package/2006/relationships"><Relationship Id="rId1" Type="http://schemas.openxmlformats.org/officeDocument/2006/relationships/slideLayout" Target="../slideLayouts/slideLayout20.xml"/></Relationships>

</file>

<file path=ppt/slides/_rels/slide35.xml.rels><?xml version="1.0" encoding="UTF-8" standalone="yes"?><Relationships xmlns="http://schemas.openxmlformats.org/package/2006/relationships"><Relationship Id="rId1" Type="http://schemas.openxmlformats.org/officeDocument/2006/relationships/slideLayout" Target="../slideLayouts/slideLayout20.xml"/></Relationships>

</file>

<file path=ppt/slides/_rels/slide36.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png"/></Relationships>

</file>

<file path=ppt/slides/_rels/slide37.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38.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png"/></Relationships>

</file>

<file path=ppt/slides/_rels/slide39.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png"/><Relationship Id="rId3" Type="http://schemas.openxmlformats.org/officeDocument/2006/relationships/image" Target="../media/image34.png"/></Relationships>

</file>

<file path=ppt/slides/_rels/slide4.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 Id="rId3" Type="http://schemas.openxmlformats.org/officeDocument/2006/relationships/image" Target="../media/image4.png"/></Relationships>

</file>

<file path=ppt/slides/_rels/slide40.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png"/></Relationships>

</file>

<file path=ppt/slides/_rels/slide5.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6.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 Id="rId3" Type="http://schemas.openxmlformats.org/officeDocument/2006/relationships/image" Target="../media/image6.png"/></Relationships>

</file>

<file path=ppt/slides/_rels/slide7.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8.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 Id="rId3" Type="http://schemas.openxmlformats.org/officeDocument/2006/relationships/image" Target="../media/image6.png"/></Relationships>

</file>

<file path=ppt/slides/_rels/slide9.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tif"/></Relationships>

</file>

<file path=ppt/slides/slide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4" name="Shape 84"/>
          <p:cNvSpPr/>
          <p:nvPr>
            <p:ph type="title"/>
          </p:nvPr>
        </p:nvSpPr>
        <p:spPr>
          <a:xfrm>
            <a:off x="905256" y="3120212"/>
            <a:ext cx="11226801" cy="1028701"/>
          </a:xfrm>
          <a:prstGeom prst="rect">
            <a:avLst/>
          </a:prstGeom>
        </p:spPr>
        <p:txBody>
          <a:bodyPr/>
          <a:lstStyle>
            <a:lvl1pPr>
              <a:defRPr sz="4200">
                <a:latin typeface="+mn-lt"/>
                <a:ea typeface="+mn-ea"/>
                <a:cs typeface="+mn-cs"/>
                <a:sym typeface="Helvetica Neue Light"/>
              </a:defRPr>
            </a:lvl1pPr>
          </a:lstStyle>
          <a:p>
            <a:pPr lvl="0">
              <a:defRPr sz="1800"/>
            </a:pPr>
            <a:r>
              <a:rPr sz="4200"/>
              <a:t>Web Development</a:t>
            </a:r>
          </a:p>
        </p:txBody>
      </p:sp>
      <p:sp>
        <p:nvSpPr>
          <p:cNvPr id="85" name="Shape 85"/>
          <p:cNvSpPr/>
          <p:nvPr>
            <p:ph type="body" idx="1"/>
          </p:nvPr>
        </p:nvSpPr>
        <p:spPr>
          <a:xfrm>
            <a:off x="3727450" y="4800600"/>
            <a:ext cx="5778500" cy="1981200"/>
          </a:xfrm>
          <a:prstGeom prst="rect">
            <a:avLst/>
          </a:prstGeom>
        </p:spPr>
        <p:txBody>
          <a:bodyPr/>
          <a:lstStyle/>
          <a:p>
            <a:pPr lvl="0">
              <a:defRPr sz="1800"/>
            </a:pPr>
            <a:r>
              <a:rPr sz="2000"/>
              <a:t>Eamonn de Leastar (</a:t>
            </a:r>
            <a:r>
              <a:rPr sz="2000">
                <a:hlinkClick r:id="rId2" invalidUrl="" action="" tgtFrame="" tooltip="" history="1" highlightClick="0" endSnd="0"/>
              </a:rPr>
              <a:t>edeleastar@wit.ie</a:t>
            </a:r>
            <a:r>
              <a:rPr sz="2000"/>
              <a:t>)</a:t>
            </a:r>
            <a:endParaRPr sz="2000"/>
          </a:p>
          <a:p>
            <a:pPr lvl="0">
              <a:defRPr sz="1800"/>
            </a:pPr>
            <a:endParaRPr sz="2000"/>
          </a:p>
        </p:txBody>
      </p:sp>
    </p:spTree>
  </p:cSld>
  <p:clrMapOvr>
    <a:masterClrMapping/>
  </p:clrMapOvr>
  <p:transition spd="med" advClick="1"/>
</p:sld>
</file>

<file path=ppt/slides/slide1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0" name="Shape 130"/>
          <p:cNvSpPr/>
          <p:nvPr>
            <p:ph type="title"/>
          </p:nvPr>
        </p:nvSpPr>
        <p:spPr>
          <a:prstGeom prst="rect">
            <a:avLst/>
          </a:prstGeom>
        </p:spPr>
        <p:txBody>
          <a:bodyPr/>
          <a:lstStyle/>
          <a:p>
            <a:pPr lvl="0"/>
          </a:p>
        </p:txBody>
      </p:sp>
      <p:sp>
        <p:nvSpPr>
          <p:cNvPr id="131" name="Shape 131"/>
          <p:cNvSpPr/>
          <p:nvPr>
            <p:ph type="body" idx="1"/>
          </p:nvPr>
        </p:nvSpPr>
        <p:spPr>
          <a:prstGeom prst="rect">
            <a:avLst/>
          </a:prstGeom>
        </p:spPr>
        <p:txBody>
          <a:bodyPr/>
          <a:lstStyle/>
          <a:p>
            <a:pPr lvl="0"/>
          </a:p>
        </p:txBody>
      </p:sp>
      <p:sp>
        <p:nvSpPr>
          <p:cNvPr id="132" name="Shape 132"/>
          <p:cNvSpPr/>
          <p:nvPr>
            <p:ph type="sldNum" sz="quarter" idx="2"/>
          </p:nvPr>
        </p:nvSpPr>
        <p:spPr>
          <a:xfrm>
            <a:off x="12268200" y="9194800"/>
            <a:ext cx="312014" cy="3048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400"/>
            </a:fld>
          </a:p>
        </p:txBody>
      </p:sp>
      <p:pic>
        <p:nvPicPr>
          <p:cNvPr id="133" name="Screen shot 2010-10-11 at 13.58.24.png"/>
          <p:cNvPicPr/>
          <p:nvPr/>
        </p:nvPicPr>
        <p:blipFill>
          <a:blip r:embed="rId2">
            <a:extLst/>
          </a:blip>
          <a:stretch>
            <a:fillRect/>
          </a:stretch>
        </p:blipFill>
        <p:spPr>
          <a:xfrm>
            <a:off x="204263" y="647700"/>
            <a:ext cx="12902137" cy="7823200"/>
          </a:xfrm>
          <a:prstGeom prst="rect">
            <a:avLst/>
          </a:prstGeom>
          <a:ln w="12700">
            <a:miter lim="400000"/>
          </a:ln>
        </p:spPr>
      </p:pic>
    </p:spTree>
  </p:cSld>
  <p:clrMapOvr>
    <a:masterClrMapping/>
  </p:clrMapOvr>
  <p:transition spd="med" advClick="1"/>
</p:sld>
</file>

<file path=ppt/slides/slide1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5" name="Shape 135"/>
          <p:cNvSpPr/>
          <p:nvPr>
            <p:ph type="title"/>
          </p:nvPr>
        </p:nvSpPr>
        <p:spPr>
          <a:prstGeom prst="rect">
            <a:avLst/>
          </a:prstGeom>
        </p:spPr>
        <p:txBody>
          <a:bodyPr/>
          <a:lstStyle/>
          <a:p>
            <a:pPr lvl="0">
              <a:defRPr sz="1800"/>
            </a:pPr>
            <a:r>
              <a:rPr sz="4200"/>
              <a:t>Content Area</a:t>
            </a:r>
          </a:p>
        </p:txBody>
      </p:sp>
      <p:sp>
        <p:nvSpPr>
          <p:cNvPr id="136" name="Shape 136"/>
          <p:cNvSpPr/>
          <p:nvPr>
            <p:ph type="body" idx="1"/>
          </p:nvPr>
        </p:nvSpPr>
        <p:spPr>
          <a:xfrm>
            <a:off x="444500" y="2324100"/>
            <a:ext cx="4025900" cy="6565900"/>
          </a:xfrm>
          <a:prstGeom prst="rect">
            <a:avLst/>
          </a:prstGeom>
        </p:spPr>
        <p:txBody>
          <a:bodyPr/>
          <a:lstStyle/>
          <a:p>
            <a:pPr lvl="0">
              <a:defRPr sz="1800"/>
            </a:pPr>
            <a:r>
              <a:rPr sz="2600"/>
              <a:t>Every element starts with some content, like text or an image, and this content is placed inside a box that is just big enough to contain it. </a:t>
            </a:r>
            <a:endParaRPr sz="2600"/>
          </a:p>
          <a:p>
            <a:pPr lvl="0">
              <a:defRPr sz="1800"/>
            </a:pPr>
            <a:r>
              <a:rPr sz="2600"/>
              <a:t>The content area has no whitespace between the content and the edge of the box</a:t>
            </a:r>
          </a:p>
        </p:txBody>
      </p:sp>
      <p:sp>
        <p:nvSpPr>
          <p:cNvPr id="137" name="Shape 137"/>
          <p:cNvSpPr/>
          <p:nvPr>
            <p:ph type="sldNum" sz="quarter" idx="2"/>
          </p:nvPr>
        </p:nvSpPr>
        <p:spPr>
          <a:xfrm>
            <a:off x="12268200" y="9194800"/>
            <a:ext cx="312014" cy="3048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400"/>
            </a:fld>
          </a:p>
        </p:txBody>
      </p:sp>
      <p:pic>
        <p:nvPicPr>
          <p:cNvPr id="138" name="Screen shot 2010-10-11 at 14.05.38.png"/>
          <p:cNvPicPr/>
          <p:nvPr/>
        </p:nvPicPr>
        <p:blipFill>
          <a:blip r:embed="rId2">
            <a:extLst/>
          </a:blip>
          <a:stretch>
            <a:fillRect/>
          </a:stretch>
        </p:blipFill>
        <p:spPr>
          <a:xfrm>
            <a:off x="4603148" y="2235200"/>
            <a:ext cx="8617552" cy="6540500"/>
          </a:xfrm>
          <a:prstGeom prst="rect">
            <a:avLst/>
          </a:prstGeom>
          <a:ln w="12700">
            <a:miter lim="400000"/>
          </a:ln>
        </p:spPr>
      </p:pic>
    </p:spTree>
  </p:cSld>
  <p:clrMapOvr>
    <a:masterClrMapping/>
  </p:clrMapOvr>
  <p:transition spd="med" advClick="1"/>
</p:sld>
</file>

<file path=ppt/slides/slide1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0" name="Shape 140"/>
          <p:cNvSpPr/>
          <p:nvPr>
            <p:ph type="title"/>
          </p:nvPr>
        </p:nvSpPr>
        <p:spPr>
          <a:prstGeom prst="rect">
            <a:avLst/>
          </a:prstGeom>
        </p:spPr>
        <p:txBody>
          <a:bodyPr/>
          <a:lstStyle/>
          <a:p>
            <a:pPr lvl="0">
              <a:defRPr sz="1800"/>
            </a:pPr>
            <a:r>
              <a:rPr sz="4200"/>
              <a:t>Padding</a:t>
            </a:r>
          </a:p>
        </p:txBody>
      </p:sp>
      <p:sp>
        <p:nvSpPr>
          <p:cNvPr id="141" name="Shape 141"/>
          <p:cNvSpPr/>
          <p:nvPr>
            <p:ph type="sldNum" sz="quarter" idx="2"/>
          </p:nvPr>
        </p:nvSpPr>
        <p:spPr>
          <a:xfrm>
            <a:off x="12268200" y="9194800"/>
            <a:ext cx="312014" cy="3048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400"/>
            </a:fld>
          </a:p>
        </p:txBody>
      </p:sp>
      <p:pic>
        <p:nvPicPr>
          <p:cNvPr id="142" name="Screen shot 2010-10-11 at 14.06.52.png"/>
          <p:cNvPicPr/>
          <p:nvPr/>
        </p:nvPicPr>
        <p:blipFill>
          <a:blip r:embed="rId2">
            <a:extLst/>
          </a:blip>
          <a:stretch>
            <a:fillRect/>
          </a:stretch>
        </p:blipFill>
        <p:spPr>
          <a:xfrm>
            <a:off x="2997200" y="2692400"/>
            <a:ext cx="10020301" cy="7090227"/>
          </a:xfrm>
          <a:prstGeom prst="rect">
            <a:avLst/>
          </a:prstGeom>
          <a:ln w="12700">
            <a:miter lim="400000"/>
          </a:ln>
        </p:spPr>
      </p:pic>
      <p:sp>
        <p:nvSpPr>
          <p:cNvPr id="143" name="Shape 143"/>
          <p:cNvSpPr/>
          <p:nvPr>
            <p:ph type="body" idx="1"/>
          </p:nvPr>
        </p:nvSpPr>
        <p:spPr>
          <a:xfrm>
            <a:off x="431800" y="2476500"/>
            <a:ext cx="5765800" cy="5676900"/>
          </a:xfrm>
          <a:prstGeom prst="rect">
            <a:avLst/>
          </a:prstGeom>
          <a:solidFill>
            <a:srgbClr val="FFFFFF"/>
          </a:solidFill>
        </p:spPr>
        <p:txBody>
          <a:bodyPr/>
          <a:lstStyle/>
          <a:p>
            <a:pPr lvl="0">
              <a:defRPr sz="1800"/>
            </a:pPr>
            <a:r>
              <a:rPr sz="2600"/>
              <a:t>Any box can have a layer of padding around the content area. </a:t>
            </a:r>
            <a:endParaRPr sz="2600"/>
          </a:p>
          <a:p>
            <a:pPr lvl="0">
              <a:defRPr sz="1800"/>
            </a:pPr>
            <a:r>
              <a:rPr sz="2600"/>
              <a:t>Padding is optional, so you don’t have to have it, but you can use padding to create visual whitespace between the content and the border of the box. </a:t>
            </a:r>
            <a:endParaRPr sz="2600"/>
          </a:p>
          <a:p>
            <a:pPr lvl="0">
              <a:defRPr sz="1800"/>
            </a:pPr>
            <a:r>
              <a:rPr sz="2600"/>
              <a:t>The padding is transparent and has no color or decoration of its own. </a:t>
            </a:r>
          </a:p>
        </p:txBody>
      </p:sp>
    </p:spTree>
  </p:cSld>
  <p:clrMapOvr>
    <a:masterClrMapping/>
  </p:clrMapOvr>
  <p:transition spd="med" advClick="1"/>
</p:sld>
</file>

<file path=ppt/slides/slide1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5" name="Shape 145"/>
          <p:cNvSpPr/>
          <p:nvPr>
            <p:ph type="title"/>
          </p:nvPr>
        </p:nvSpPr>
        <p:spPr>
          <a:prstGeom prst="rect">
            <a:avLst/>
          </a:prstGeom>
        </p:spPr>
        <p:txBody>
          <a:bodyPr/>
          <a:lstStyle/>
          <a:p>
            <a:pPr lvl="0">
              <a:defRPr sz="1800"/>
            </a:pPr>
            <a:r>
              <a:rPr sz="4200"/>
              <a:t>Border</a:t>
            </a:r>
          </a:p>
        </p:txBody>
      </p:sp>
      <p:sp>
        <p:nvSpPr>
          <p:cNvPr id="146" name="Shape 146"/>
          <p:cNvSpPr/>
          <p:nvPr>
            <p:ph type="sldNum" sz="quarter" idx="2"/>
          </p:nvPr>
        </p:nvSpPr>
        <p:spPr>
          <a:xfrm>
            <a:off x="12268200" y="9194800"/>
            <a:ext cx="312014" cy="3048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400"/>
            </a:fld>
          </a:p>
        </p:txBody>
      </p:sp>
      <p:pic>
        <p:nvPicPr>
          <p:cNvPr id="147" name="Screen shot 2010-10-11 at 14.09.41.png"/>
          <p:cNvPicPr/>
          <p:nvPr/>
        </p:nvPicPr>
        <p:blipFill>
          <a:blip r:embed="rId2">
            <a:extLst/>
          </a:blip>
          <a:stretch>
            <a:fillRect/>
          </a:stretch>
        </p:blipFill>
        <p:spPr>
          <a:xfrm>
            <a:off x="4165600" y="2019300"/>
            <a:ext cx="8978900" cy="5905500"/>
          </a:xfrm>
          <a:prstGeom prst="rect">
            <a:avLst/>
          </a:prstGeom>
          <a:ln w="12700">
            <a:miter lim="400000"/>
          </a:ln>
        </p:spPr>
      </p:pic>
      <p:sp>
        <p:nvSpPr>
          <p:cNvPr id="148" name="Shape 148"/>
          <p:cNvSpPr/>
          <p:nvPr>
            <p:ph type="body" idx="1"/>
          </p:nvPr>
        </p:nvSpPr>
        <p:spPr>
          <a:xfrm>
            <a:off x="533400" y="2997200"/>
            <a:ext cx="4749800" cy="6172200"/>
          </a:xfrm>
          <a:prstGeom prst="rect">
            <a:avLst/>
          </a:prstGeom>
          <a:solidFill>
            <a:srgbClr val="FFFFFF"/>
          </a:solidFill>
        </p:spPr>
        <p:txBody>
          <a:bodyPr/>
          <a:lstStyle/>
          <a:p>
            <a:pPr lvl="0">
              <a:defRPr sz="1800"/>
            </a:pPr>
            <a:r>
              <a:rPr sz="2600"/>
              <a:t>Elements can have an optional border around them</a:t>
            </a:r>
            <a:endParaRPr sz="2600"/>
          </a:p>
          <a:p>
            <a:pPr lvl="0">
              <a:defRPr sz="1800"/>
            </a:pPr>
            <a:r>
              <a:rPr sz="2600"/>
              <a:t>The border surrounds the padding and because it takes the form of a line around the content, borders provide visual separation between content and other elements on the same page</a:t>
            </a:r>
            <a:endParaRPr sz="2600"/>
          </a:p>
          <a:p>
            <a:pPr lvl="0">
              <a:defRPr sz="1800"/>
            </a:pPr>
            <a:r>
              <a:rPr sz="2600"/>
              <a:t>Borders can be various widths, colors and styles</a:t>
            </a:r>
          </a:p>
        </p:txBody>
      </p:sp>
    </p:spTree>
  </p:cSld>
  <p:clrMapOvr>
    <a:masterClrMapping/>
  </p:clrMapOvr>
  <p:transition spd="med" advClick="1"/>
</p:sld>
</file>

<file path=ppt/slides/slide1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0" name="Shape 150"/>
          <p:cNvSpPr/>
          <p:nvPr>
            <p:ph type="title"/>
          </p:nvPr>
        </p:nvSpPr>
        <p:spPr>
          <a:xfrm>
            <a:off x="571500" y="-12700"/>
            <a:ext cx="11861800" cy="863600"/>
          </a:xfrm>
          <a:prstGeom prst="rect">
            <a:avLst/>
          </a:prstGeom>
        </p:spPr>
        <p:txBody>
          <a:bodyPr/>
          <a:lstStyle/>
          <a:p>
            <a:pPr lvl="0">
              <a:defRPr sz="1800"/>
            </a:pPr>
            <a:r>
              <a:rPr sz="4200"/>
              <a:t>Margin</a:t>
            </a:r>
          </a:p>
        </p:txBody>
      </p:sp>
      <p:sp>
        <p:nvSpPr>
          <p:cNvPr id="151" name="Shape 151"/>
          <p:cNvSpPr/>
          <p:nvPr>
            <p:ph type="sldNum" sz="quarter" idx="2"/>
          </p:nvPr>
        </p:nvSpPr>
        <p:spPr>
          <a:xfrm>
            <a:off x="12268200" y="9194800"/>
            <a:ext cx="312014" cy="3048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400"/>
            </a:fld>
          </a:p>
        </p:txBody>
      </p:sp>
      <p:pic>
        <p:nvPicPr>
          <p:cNvPr id="152" name="Screen shot 2010-10-11 at 14.33.05.png"/>
          <p:cNvPicPr/>
          <p:nvPr/>
        </p:nvPicPr>
        <p:blipFill>
          <a:blip r:embed="rId2">
            <a:extLst/>
          </a:blip>
          <a:stretch>
            <a:fillRect/>
          </a:stretch>
        </p:blipFill>
        <p:spPr>
          <a:xfrm>
            <a:off x="3022600" y="647700"/>
            <a:ext cx="9931400" cy="8458200"/>
          </a:xfrm>
          <a:prstGeom prst="rect">
            <a:avLst/>
          </a:prstGeom>
          <a:ln w="12700">
            <a:miter lim="400000"/>
          </a:ln>
        </p:spPr>
      </p:pic>
      <p:sp>
        <p:nvSpPr>
          <p:cNvPr id="153" name="Shape 153"/>
          <p:cNvSpPr/>
          <p:nvPr>
            <p:ph type="body" idx="1"/>
          </p:nvPr>
        </p:nvSpPr>
        <p:spPr>
          <a:xfrm>
            <a:off x="203200" y="939800"/>
            <a:ext cx="4445000" cy="6540500"/>
          </a:xfrm>
          <a:prstGeom prst="rect">
            <a:avLst/>
          </a:prstGeom>
          <a:solidFill>
            <a:srgbClr val="FFFFFF"/>
          </a:solidFill>
        </p:spPr>
        <p:txBody>
          <a:bodyPr/>
          <a:lstStyle/>
          <a:p>
            <a:pPr lvl="0">
              <a:spcBef>
                <a:spcPts val="900"/>
              </a:spcBef>
              <a:defRPr sz="1800"/>
            </a:pPr>
            <a:r>
              <a:rPr sz="2600"/>
              <a:t>The margin is also optional and surrounds the border. </a:t>
            </a:r>
            <a:endParaRPr sz="2600"/>
          </a:p>
          <a:p>
            <a:pPr lvl="0">
              <a:spcBef>
                <a:spcPts val="900"/>
              </a:spcBef>
              <a:defRPr sz="1800"/>
            </a:pPr>
            <a:r>
              <a:rPr sz="2600"/>
              <a:t>The margin gives you a way to add space between your element  and other elements on the same page. </a:t>
            </a:r>
            <a:endParaRPr sz="2600"/>
          </a:p>
          <a:p>
            <a:pPr lvl="0">
              <a:spcBef>
                <a:spcPts val="900"/>
              </a:spcBef>
              <a:defRPr sz="1800"/>
            </a:pPr>
            <a:r>
              <a:rPr sz="2600"/>
              <a:t>If two boxes are next to each other, the margins act as the space in between them. </a:t>
            </a:r>
            <a:endParaRPr sz="2600"/>
          </a:p>
          <a:p>
            <a:pPr lvl="0">
              <a:spcBef>
                <a:spcPts val="900"/>
              </a:spcBef>
              <a:defRPr sz="1800"/>
            </a:pPr>
            <a:r>
              <a:rPr sz="2600"/>
              <a:t>Like padding, margins are transparent and have no color or decoration of their own. </a:t>
            </a:r>
          </a:p>
        </p:txBody>
      </p:sp>
    </p:spTree>
  </p:cSld>
  <p:clrMapOvr>
    <a:masterClrMapping/>
  </p:clrMapOvr>
  <p:transition spd="med" advClick="1"/>
</p:sld>
</file>

<file path=ppt/slides/slide1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5" name="Shape 155"/>
          <p:cNvSpPr/>
          <p:nvPr>
            <p:ph type="title"/>
          </p:nvPr>
        </p:nvSpPr>
        <p:spPr>
          <a:prstGeom prst="rect">
            <a:avLst/>
          </a:prstGeom>
        </p:spPr>
        <p:txBody>
          <a:bodyPr/>
          <a:lstStyle/>
          <a:p>
            <a:pPr lvl="0">
              <a:defRPr sz="1800"/>
            </a:pPr>
            <a:r>
              <a:rPr sz="4200"/>
              <a:t>Variations: Boxes</a:t>
            </a:r>
          </a:p>
        </p:txBody>
      </p:sp>
      <p:sp>
        <p:nvSpPr>
          <p:cNvPr id="156" name="Shape 156"/>
          <p:cNvSpPr/>
          <p:nvPr>
            <p:ph type="body" idx="1"/>
          </p:nvPr>
        </p:nvSpPr>
        <p:spPr>
          <a:xfrm>
            <a:off x="571500" y="2324100"/>
            <a:ext cx="4445000" cy="6565900"/>
          </a:xfrm>
          <a:prstGeom prst="rect">
            <a:avLst/>
          </a:prstGeom>
        </p:spPr>
        <p:txBody>
          <a:bodyPr/>
          <a:lstStyle/>
          <a:p>
            <a:pPr lvl="0">
              <a:defRPr sz="1800"/>
            </a:pPr>
            <a:r>
              <a:rPr sz="2600"/>
              <a:t>The box model may look simple with just the content, some padding, a border, and margins. </a:t>
            </a:r>
            <a:endParaRPr sz="2600"/>
          </a:p>
          <a:p>
            <a:pPr lvl="0">
              <a:defRPr sz="1800"/>
            </a:pPr>
            <a:r>
              <a:rPr sz="2600"/>
              <a:t>But when you combine these all together there are endless ways you can determine the layout of an element with its internal spacing (padding) and the spacing around it (margins). </a:t>
            </a:r>
          </a:p>
        </p:txBody>
      </p:sp>
      <p:sp>
        <p:nvSpPr>
          <p:cNvPr id="157" name="Shape 157"/>
          <p:cNvSpPr/>
          <p:nvPr>
            <p:ph type="sldNum" sz="quarter" idx="2"/>
          </p:nvPr>
        </p:nvSpPr>
        <p:spPr>
          <a:xfrm>
            <a:off x="12268200" y="9194800"/>
            <a:ext cx="312014" cy="3048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400"/>
            </a:fld>
          </a:p>
        </p:txBody>
      </p:sp>
      <p:pic>
        <p:nvPicPr>
          <p:cNvPr id="158" name="Screen shot 2010-10-11 at 14.38.12.png"/>
          <p:cNvPicPr/>
          <p:nvPr/>
        </p:nvPicPr>
        <p:blipFill>
          <a:blip r:embed="rId2">
            <a:extLst/>
          </a:blip>
          <a:stretch>
            <a:fillRect/>
          </a:stretch>
        </p:blipFill>
        <p:spPr>
          <a:xfrm>
            <a:off x="6896100" y="169986"/>
            <a:ext cx="5486400" cy="9418514"/>
          </a:xfrm>
          <a:prstGeom prst="rect">
            <a:avLst/>
          </a:prstGeom>
          <a:ln w="12700">
            <a:miter lim="400000"/>
          </a:ln>
        </p:spPr>
      </p:pic>
      <p:sp>
        <p:nvSpPr>
          <p:cNvPr id="159" name="Shape 159"/>
          <p:cNvSpPr/>
          <p:nvPr/>
        </p:nvSpPr>
        <p:spPr>
          <a:xfrm>
            <a:off x="7924800" y="177800"/>
            <a:ext cx="1435100" cy="520700"/>
          </a:xfrm>
          <a:prstGeom prst="rect">
            <a:avLst/>
          </a:prstGeom>
          <a:solidFill>
            <a:srgbClr val="FFFFFF"/>
          </a:solidFill>
          <a:ln w="12700">
            <a:miter lim="400000"/>
          </a:ln>
        </p:spPr>
        <p:txBody>
          <a:bodyPr lIns="0" tIns="0" rIns="0" bIns="0" anchor="ctr"/>
          <a:lstStyle/>
          <a:p>
            <a:pPr lvl="0">
              <a:defRPr sz="3600"/>
            </a:pPr>
          </a:p>
        </p:txBody>
      </p:sp>
      <p:sp>
        <p:nvSpPr>
          <p:cNvPr id="160" name="Shape 160"/>
          <p:cNvSpPr/>
          <p:nvPr/>
        </p:nvSpPr>
        <p:spPr>
          <a:xfrm>
            <a:off x="11887200" y="2298700"/>
            <a:ext cx="977900" cy="736600"/>
          </a:xfrm>
          <a:prstGeom prst="rect">
            <a:avLst/>
          </a:prstGeom>
          <a:solidFill>
            <a:srgbClr val="FFFFFF"/>
          </a:solidFill>
          <a:ln w="12700">
            <a:miter lim="400000"/>
          </a:ln>
        </p:spPr>
        <p:txBody>
          <a:bodyPr lIns="0" tIns="0" rIns="0" bIns="0" anchor="ctr"/>
          <a:lstStyle/>
          <a:p>
            <a:pPr lvl="0">
              <a:defRPr sz="3600"/>
            </a:pPr>
          </a:p>
        </p:txBody>
      </p:sp>
    </p:spTree>
  </p:cSld>
  <p:clrMapOvr>
    <a:masterClrMapping/>
  </p:clrMapOvr>
  <p:transition spd="med" advClick="1"/>
</p:sld>
</file>

<file path=ppt/slides/slide1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2" name="Shape 162"/>
          <p:cNvSpPr/>
          <p:nvPr>
            <p:ph type="title"/>
          </p:nvPr>
        </p:nvSpPr>
        <p:spPr>
          <a:prstGeom prst="rect">
            <a:avLst/>
          </a:prstGeom>
        </p:spPr>
        <p:txBody>
          <a:bodyPr/>
          <a:lstStyle/>
          <a:p>
            <a:pPr lvl="0">
              <a:defRPr sz="1800"/>
            </a:pPr>
            <a:r>
              <a:rPr sz="4200"/>
              <a:t>Variations: Borders</a:t>
            </a:r>
          </a:p>
        </p:txBody>
      </p:sp>
      <p:sp>
        <p:nvSpPr>
          <p:cNvPr id="163" name="Shape 163"/>
          <p:cNvSpPr/>
          <p:nvPr>
            <p:ph type="body" idx="1"/>
          </p:nvPr>
        </p:nvSpPr>
        <p:spPr>
          <a:prstGeom prst="rect">
            <a:avLst/>
          </a:prstGeom>
        </p:spPr>
        <p:txBody>
          <a:bodyPr/>
          <a:lstStyle/>
          <a:p>
            <a:pPr lvl="0"/>
          </a:p>
        </p:txBody>
      </p:sp>
      <p:sp>
        <p:nvSpPr>
          <p:cNvPr id="164" name="Shape 164"/>
          <p:cNvSpPr/>
          <p:nvPr>
            <p:ph type="sldNum" sz="quarter" idx="2"/>
          </p:nvPr>
        </p:nvSpPr>
        <p:spPr>
          <a:xfrm>
            <a:off x="12268200" y="9194800"/>
            <a:ext cx="312014" cy="3048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400"/>
            </a:fld>
          </a:p>
        </p:txBody>
      </p:sp>
      <p:pic>
        <p:nvPicPr>
          <p:cNvPr id="165" name="Screen shot 2010-10-11 at 14.39.08.png"/>
          <p:cNvPicPr/>
          <p:nvPr/>
        </p:nvPicPr>
        <p:blipFill>
          <a:blip r:embed="rId2">
            <a:extLst/>
          </a:blip>
          <a:stretch>
            <a:fillRect/>
          </a:stretch>
        </p:blipFill>
        <p:spPr>
          <a:xfrm>
            <a:off x="5319486" y="228600"/>
            <a:ext cx="5196115" cy="9093200"/>
          </a:xfrm>
          <a:prstGeom prst="rect">
            <a:avLst/>
          </a:prstGeom>
          <a:ln w="12700">
            <a:miter lim="400000"/>
          </a:ln>
        </p:spPr>
      </p:pic>
      <p:sp>
        <p:nvSpPr>
          <p:cNvPr id="166" name="Shape 166"/>
          <p:cNvSpPr/>
          <p:nvPr/>
        </p:nvSpPr>
        <p:spPr>
          <a:xfrm>
            <a:off x="8204200" y="177800"/>
            <a:ext cx="1651000" cy="520700"/>
          </a:xfrm>
          <a:prstGeom prst="rect">
            <a:avLst/>
          </a:prstGeom>
          <a:solidFill>
            <a:srgbClr val="FFFFFF"/>
          </a:solidFill>
          <a:ln w="12700">
            <a:miter lim="400000"/>
          </a:ln>
        </p:spPr>
        <p:txBody>
          <a:bodyPr lIns="0" tIns="0" rIns="0" bIns="0" anchor="ctr"/>
          <a:lstStyle/>
          <a:p>
            <a:pPr lvl="0">
              <a:defRPr sz="3600"/>
            </a:pPr>
          </a:p>
        </p:txBody>
      </p:sp>
      <p:sp>
        <p:nvSpPr>
          <p:cNvPr id="167" name="Shape 167"/>
          <p:cNvSpPr/>
          <p:nvPr/>
        </p:nvSpPr>
        <p:spPr>
          <a:xfrm>
            <a:off x="5118100" y="939800"/>
            <a:ext cx="1651000" cy="520700"/>
          </a:xfrm>
          <a:prstGeom prst="rect">
            <a:avLst/>
          </a:prstGeom>
          <a:solidFill>
            <a:srgbClr val="FFFFFF"/>
          </a:solidFill>
          <a:ln w="12700">
            <a:miter lim="400000"/>
          </a:ln>
        </p:spPr>
        <p:txBody>
          <a:bodyPr lIns="0" tIns="0" rIns="0" bIns="0" anchor="ctr"/>
          <a:lstStyle/>
          <a:p>
            <a:pPr lvl="0">
              <a:defRPr sz="3600"/>
            </a:pPr>
          </a:p>
        </p:txBody>
      </p:sp>
    </p:spTree>
  </p:cSld>
  <p:clrMapOvr>
    <a:masterClrMapping/>
  </p:clrMapOvr>
  <p:transition spd="med" advClick="1"/>
</p:sld>
</file>

<file path=ppt/slides/slide1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9" name="Shape 169"/>
          <p:cNvSpPr/>
          <p:nvPr>
            <p:ph type="title"/>
          </p:nvPr>
        </p:nvSpPr>
        <p:spPr>
          <a:xfrm>
            <a:off x="571500" y="101600"/>
            <a:ext cx="11861800" cy="850900"/>
          </a:xfrm>
          <a:prstGeom prst="rect">
            <a:avLst/>
          </a:prstGeom>
        </p:spPr>
        <p:txBody>
          <a:bodyPr/>
          <a:lstStyle/>
          <a:p>
            <a:pPr lvl="0">
              <a:defRPr sz="1800"/>
            </a:pPr>
            <a:r>
              <a:rPr sz="4200"/>
              <a:t>Variations: Padding &amp; Margins</a:t>
            </a:r>
          </a:p>
        </p:txBody>
      </p:sp>
      <p:sp>
        <p:nvSpPr>
          <p:cNvPr id="170" name="Shape 170"/>
          <p:cNvSpPr/>
          <p:nvPr>
            <p:ph type="body" idx="1"/>
          </p:nvPr>
        </p:nvSpPr>
        <p:spPr>
          <a:prstGeom prst="rect">
            <a:avLst/>
          </a:prstGeom>
        </p:spPr>
        <p:txBody>
          <a:bodyPr/>
          <a:lstStyle/>
          <a:p>
            <a:pPr lvl="0"/>
          </a:p>
        </p:txBody>
      </p:sp>
      <p:sp>
        <p:nvSpPr>
          <p:cNvPr id="171" name="Shape 171"/>
          <p:cNvSpPr/>
          <p:nvPr>
            <p:ph type="sldNum" sz="quarter" idx="2"/>
          </p:nvPr>
        </p:nvSpPr>
        <p:spPr>
          <a:xfrm>
            <a:off x="12268200" y="9194800"/>
            <a:ext cx="312014" cy="3048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400"/>
            </a:fld>
          </a:p>
        </p:txBody>
      </p:sp>
      <p:pic>
        <p:nvPicPr>
          <p:cNvPr id="172" name="Screen shot 2010-10-11 at 14.41.44.png"/>
          <p:cNvPicPr/>
          <p:nvPr/>
        </p:nvPicPr>
        <p:blipFill>
          <a:blip r:embed="rId2">
            <a:extLst/>
          </a:blip>
          <a:stretch>
            <a:fillRect/>
          </a:stretch>
        </p:blipFill>
        <p:spPr>
          <a:xfrm>
            <a:off x="1092200" y="1006912"/>
            <a:ext cx="10553700" cy="8556188"/>
          </a:xfrm>
          <a:prstGeom prst="rect">
            <a:avLst/>
          </a:prstGeom>
          <a:ln w="12700">
            <a:miter lim="400000"/>
          </a:ln>
        </p:spPr>
      </p:pic>
      <p:sp>
        <p:nvSpPr>
          <p:cNvPr id="173" name="Shape 173"/>
          <p:cNvSpPr/>
          <p:nvPr/>
        </p:nvSpPr>
        <p:spPr>
          <a:xfrm>
            <a:off x="1524000" y="1168400"/>
            <a:ext cx="8636000" cy="520700"/>
          </a:xfrm>
          <a:prstGeom prst="rect">
            <a:avLst/>
          </a:prstGeom>
          <a:solidFill>
            <a:srgbClr val="FFFFFF"/>
          </a:solidFill>
          <a:ln w="12700">
            <a:miter lim="400000"/>
          </a:ln>
        </p:spPr>
        <p:txBody>
          <a:bodyPr lIns="0" tIns="0" rIns="0" bIns="0" anchor="ctr"/>
          <a:lstStyle/>
          <a:p>
            <a:pPr lvl="0">
              <a:defRPr sz="3600"/>
            </a:pPr>
          </a:p>
        </p:txBody>
      </p:sp>
    </p:spTree>
  </p:cSld>
  <p:clrMapOvr>
    <a:masterClrMapping/>
  </p:clrMapOvr>
  <p:transition spd="med" advClick="1"/>
</p:sld>
</file>

<file path=ppt/slides/slide1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5" name="Shape 175"/>
          <p:cNvSpPr/>
          <p:nvPr>
            <p:ph type="title"/>
          </p:nvPr>
        </p:nvSpPr>
        <p:spPr>
          <a:prstGeom prst="rect">
            <a:avLst/>
          </a:prstGeom>
        </p:spPr>
        <p:txBody>
          <a:bodyPr/>
          <a:lstStyle/>
          <a:p>
            <a:pPr lvl="0">
              <a:defRPr sz="1800"/>
            </a:pPr>
            <a:r>
              <a:rPr sz="4200"/>
              <a:t>Variations: Content</a:t>
            </a:r>
          </a:p>
        </p:txBody>
      </p:sp>
      <p:sp>
        <p:nvSpPr>
          <p:cNvPr id="176" name="Shape 176"/>
          <p:cNvSpPr/>
          <p:nvPr>
            <p:ph type="body" idx="1"/>
          </p:nvPr>
        </p:nvSpPr>
        <p:spPr>
          <a:prstGeom prst="rect">
            <a:avLst/>
          </a:prstGeom>
        </p:spPr>
        <p:txBody>
          <a:bodyPr/>
          <a:lstStyle/>
          <a:p>
            <a:pPr lvl="0"/>
          </a:p>
        </p:txBody>
      </p:sp>
      <p:sp>
        <p:nvSpPr>
          <p:cNvPr id="177" name="Shape 177"/>
          <p:cNvSpPr/>
          <p:nvPr>
            <p:ph type="sldNum" sz="quarter" idx="2"/>
          </p:nvPr>
        </p:nvSpPr>
        <p:spPr>
          <a:xfrm>
            <a:off x="12268200" y="9194800"/>
            <a:ext cx="312014" cy="3048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400"/>
            </a:fld>
          </a:p>
        </p:txBody>
      </p:sp>
      <p:pic>
        <p:nvPicPr>
          <p:cNvPr id="178" name="Screen shot 2010-10-11 at 14.42.52.png"/>
          <p:cNvPicPr/>
          <p:nvPr/>
        </p:nvPicPr>
        <p:blipFill>
          <a:blip r:embed="rId2">
            <a:extLst/>
          </a:blip>
          <a:stretch>
            <a:fillRect/>
          </a:stretch>
        </p:blipFill>
        <p:spPr>
          <a:xfrm>
            <a:off x="939800" y="2984500"/>
            <a:ext cx="11112500" cy="4206582"/>
          </a:xfrm>
          <a:prstGeom prst="rect">
            <a:avLst/>
          </a:prstGeom>
          <a:ln w="12700">
            <a:miter lim="400000"/>
          </a:ln>
        </p:spPr>
      </p:pic>
    </p:spTree>
  </p:cSld>
  <p:clrMapOvr>
    <a:masterClrMapping/>
  </p:clrMapOvr>
  <p:transition spd="med" advClick="1"/>
</p:sld>
</file>

<file path=ppt/slides/slide1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0" name="Shape 180"/>
          <p:cNvSpPr/>
          <p:nvPr>
            <p:ph type="title"/>
          </p:nvPr>
        </p:nvSpPr>
        <p:spPr>
          <a:prstGeom prst="rect">
            <a:avLst/>
          </a:prstGeom>
        </p:spPr>
        <p:txBody>
          <a:bodyPr/>
          <a:lstStyle/>
          <a:p>
            <a:pPr lvl="0">
              <a:defRPr sz="1800"/>
            </a:pPr>
            <a:r>
              <a:rPr sz="4200"/>
              <a:t>Box Model in Action</a:t>
            </a:r>
          </a:p>
        </p:txBody>
      </p:sp>
      <p:sp>
        <p:nvSpPr>
          <p:cNvPr id="181" name="Shape 181"/>
          <p:cNvSpPr/>
          <p:nvPr>
            <p:ph type="body" idx="1"/>
          </p:nvPr>
        </p:nvSpPr>
        <p:spPr>
          <a:prstGeom prst="rect">
            <a:avLst/>
          </a:prstGeom>
        </p:spPr>
        <p:txBody>
          <a:bodyPr/>
          <a:lstStyle/>
          <a:p>
            <a:pPr lvl="0"/>
          </a:p>
        </p:txBody>
      </p:sp>
      <p:sp>
        <p:nvSpPr>
          <p:cNvPr id="182" name="Shape 182"/>
          <p:cNvSpPr/>
          <p:nvPr>
            <p:ph type="sldNum" sz="quarter" idx="2"/>
          </p:nvPr>
        </p:nvSpPr>
        <p:spPr>
          <a:xfrm>
            <a:off x="12268200" y="9194800"/>
            <a:ext cx="312014" cy="3048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400"/>
            </a:fld>
          </a:p>
        </p:txBody>
      </p:sp>
      <p:pic>
        <p:nvPicPr>
          <p:cNvPr id="183" name="Screen shot 2010-10-11 at 13.44.19.png"/>
          <p:cNvPicPr/>
          <p:nvPr/>
        </p:nvPicPr>
        <p:blipFill>
          <a:blip r:embed="rId2">
            <a:extLst/>
          </a:blip>
          <a:stretch>
            <a:fillRect/>
          </a:stretch>
        </p:blipFill>
        <p:spPr>
          <a:xfrm>
            <a:off x="7060236" y="76200"/>
            <a:ext cx="5881064" cy="9588500"/>
          </a:xfrm>
          <a:prstGeom prst="rect">
            <a:avLst/>
          </a:prstGeom>
          <a:ln w="12700">
            <a:solidFill/>
            <a:miter lim="400000"/>
          </a:ln>
        </p:spPr>
      </p:pic>
    </p:spTree>
  </p:cSld>
  <p:clrMapOvr>
    <a:masterClrMapping/>
  </p:clrMapOvr>
  <p:transition spd="med" advClick="1"/>
</p:sld>
</file>

<file path=ppt/slides/slide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7" name="Shape 87"/>
          <p:cNvSpPr/>
          <p:nvPr>
            <p:ph type="title"/>
          </p:nvPr>
        </p:nvSpPr>
        <p:spPr>
          <a:prstGeom prst="rect">
            <a:avLst/>
          </a:prstGeom>
        </p:spPr>
        <p:txBody>
          <a:bodyPr/>
          <a:lstStyle/>
          <a:p>
            <a:pPr lvl="0">
              <a:defRPr sz="1800"/>
            </a:pPr>
            <a:r>
              <a:rPr sz="4200"/>
              <a:t>CSS: The Box Model</a:t>
            </a:r>
          </a:p>
        </p:txBody>
      </p:sp>
      <p:sp>
        <p:nvSpPr>
          <p:cNvPr id="88" name="Shape 88"/>
          <p:cNvSpPr/>
          <p:nvPr>
            <p:ph type="body" idx="1"/>
          </p:nvPr>
        </p:nvSpPr>
        <p:spPr>
          <a:prstGeom prst="rect">
            <a:avLst/>
          </a:prstGeom>
        </p:spPr>
        <p:txBody>
          <a:bodyPr/>
          <a:lstStyle/>
          <a:p>
            <a:pPr lvl="0">
              <a:defRPr sz="1800">
                <a:solidFill>
                  <a:srgbClr val="000000"/>
                </a:solidFill>
              </a:defRPr>
            </a:pPr>
            <a:r>
              <a:rPr sz="2600">
                <a:solidFill>
                  <a:srgbClr val="747474"/>
                </a:solidFill>
              </a:rPr>
              <a:t>Web Development</a:t>
            </a:r>
          </a:p>
        </p:txBody>
      </p:sp>
    </p:spTree>
  </p:cSld>
  <p:clrMapOvr>
    <a:masterClrMapping/>
  </p:clrMapOvr>
  <p:transition spd="med" advClick="1"/>
</p:sld>
</file>

<file path=ppt/slides/slide2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5" name="Shape 185"/>
          <p:cNvSpPr/>
          <p:nvPr>
            <p:ph type="title"/>
          </p:nvPr>
        </p:nvSpPr>
        <p:spPr>
          <a:xfrm>
            <a:off x="673100" y="431800"/>
            <a:ext cx="11861800" cy="1397000"/>
          </a:xfrm>
          <a:prstGeom prst="rect">
            <a:avLst/>
          </a:prstGeom>
        </p:spPr>
        <p:txBody>
          <a:bodyPr/>
          <a:lstStyle/>
          <a:p>
            <a:pPr lvl="0">
              <a:defRPr sz="1800"/>
            </a:pPr>
            <a:r>
              <a:rPr sz="4200"/>
              <a:t>The “Guarantee” box</a:t>
            </a:r>
          </a:p>
        </p:txBody>
      </p:sp>
      <p:sp>
        <p:nvSpPr>
          <p:cNvPr id="186" name="Shape 186"/>
          <p:cNvSpPr/>
          <p:nvPr>
            <p:ph type="body" idx="1"/>
          </p:nvPr>
        </p:nvSpPr>
        <p:spPr>
          <a:prstGeom prst="rect">
            <a:avLst/>
          </a:prstGeom>
        </p:spPr>
        <p:txBody>
          <a:bodyPr/>
          <a:lstStyle/>
          <a:p>
            <a:pPr lvl="0"/>
          </a:p>
        </p:txBody>
      </p:sp>
      <p:sp>
        <p:nvSpPr>
          <p:cNvPr id="187" name="Shape 187"/>
          <p:cNvSpPr/>
          <p:nvPr>
            <p:ph type="sldNum" sz="quarter" idx="2"/>
          </p:nvPr>
        </p:nvSpPr>
        <p:spPr>
          <a:xfrm>
            <a:off x="12268200" y="9194800"/>
            <a:ext cx="312014" cy="3048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400"/>
            </a:fld>
          </a:p>
        </p:txBody>
      </p:sp>
      <p:pic>
        <p:nvPicPr>
          <p:cNvPr id="188" name="Screen shot 2010-10-11 at 14.44.58.png"/>
          <p:cNvPicPr/>
          <p:nvPr/>
        </p:nvPicPr>
        <p:blipFill>
          <a:blip r:embed="rId2">
            <a:extLst/>
          </a:blip>
          <a:stretch>
            <a:fillRect/>
          </a:stretch>
        </p:blipFill>
        <p:spPr>
          <a:xfrm>
            <a:off x="1130300" y="1866900"/>
            <a:ext cx="8242300" cy="6896100"/>
          </a:xfrm>
          <a:prstGeom prst="rect">
            <a:avLst/>
          </a:prstGeom>
          <a:ln w="12700">
            <a:miter lim="400000"/>
          </a:ln>
        </p:spPr>
      </p:pic>
      <p:sp>
        <p:nvSpPr>
          <p:cNvPr id="189" name="Shape 189"/>
          <p:cNvSpPr/>
          <p:nvPr/>
        </p:nvSpPr>
        <p:spPr>
          <a:xfrm>
            <a:off x="6235700" y="6934200"/>
            <a:ext cx="3416300" cy="1866900"/>
          </a:xfrm>
          <a:prstGeom prst="rect">
            <a:avLst/>
          </a:prstGeom>
          <a:solidFill>
            <a:srgbClr val="FFFFFF"/>
          </a:solidFill>
          <a:ln w="12700">
            <a:miter lim="400000"/>
          </a:ln>
        </p:spPr>
        <p:txBody>
          <a:bodyPr lIns="0" tIns="0" rIns="0" bIns="0" anchor="ctr"/>
          <a:lstStyle/>
          <a:p>
            <a:pPr lvl="0">
              <a:defRPr sz="3600"/>
            </a:pPr>
          </a:p>
        </p:txBody>
      </p:sp>
      <p:sp>
        <p:nvSpPr>
          <p:cNvPr id="190" name="Shape 190"/>
          <p:cNvSpPr/>
          <p:nvPr/>
        </p:nvSpPr>
        <p:spPr>
          <a:xfrm>
            <a:off x="6362700" y="2324100"/>
            <a:ext cx="3378200" cy="685800"/>
          </a:xfrm>
          <a:prstGeom prst="rect">
            <a:avLst/>
          </a:prstGeom>
          <a:solidFill>
            <a:srgbClr val="FFFFFF"/>
          </a:solidFill>
          <a:ln w="12700">
            <a:miter lim="400000"/>
          </a:ln>
        </p:spPr>
        <p:txBody>
          <a:bodyPr lIns="0" tIns="0" rIns="0" bIns="0" anchor="ctr"/>
          <a:lstStyle/>
          <a:p>
            <a:pPr lvl="0">
              <a:defRPr sz="3600"/>
            </a:pPr>
          </a:p>
        </p:txBody>
      </p:sp>
      <p:sp>
        <p:nvSpPr>
          <p:cNvPr id="191" name="Shape 191"/>
          <p:cNvSpPr/>
          <p:nvPr/>
        </p:nvSpPr>
        <p:spPr>
          <a:xfrm>
            <a:off x="6489700" y="-558800"/>
            <a:ext cx="3378200" cy="685800"/>
          </a:xfrm>
          <a:prstGeom prst="rect">
            <a:avLst/>
          </a:prstGeom>
          <a:solidFill>
            <a:srgbClr val="FFFFFF"/>
          </a:solidFill>
          <a:ln w="12700">
            <a:miter lim="400000"/>
          </a:ln>
        </p:spPr>
        <p:txBody>
          <a:bodyPr lIns="0" tIns="0" rIns="0" bIns="0" anchor="ctr"/>
          <a:lstStyle/>
          <a:p>
            <a:pPr lvl="0">
              <a:defRPr sz="3600"/>
            </a:pPr>
          </a:p>
        </p:txBody>
      </p:sp>
      <p:sp>
        <p:nvSpPr>
          <p:cNvPr id="192" name="Shape 192"/>
          <p:cNvSpPr/>
          <p:nvPr/>
        </p:nvSpPr>
        <p:spPr>
          <a:xfrm>
            <a:off x="8978900" y="2870200"/>
            <a:ext cx="1384300" cy="4572000"/>
          </a:xfrm>
          <a:prstGeom prst="rect">
            <a:avLst/>
          </a:prstGeom>
          <a:solidFill>
            <a:srgbClr val="FFFFFF"/>
          </a:solidFill>
          <a:ln w="12700">
            <a:miter lim="400000"/>
          </a:ln>
        </p:spPr>
        <p:txBody>
          <a:bodyPr lIns="0" tIns="0" rIns="0" bIns="0" anchor="ctr"/>
          <a:lstStyle/>
          <a:p>
            <a:pPr lvl="0">
              <a:defRPr sz="3600"/>
            </a:pPr>
          </a:p>
        </p:txBody>
      </p:sp>
    </p:spTree>
  </p:cSld>
  <p:clrMapOvr>
    <a:masterClrMapping/>
  </p:clrMapOvr>
  <p:transition spd="med" advClick="1"/>
</p:sld>
</file>

<file path=ppt/slides/slide2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4" name="Shape 194"/>
          <p:cNvSpPr/>
          <p:nvPr>
            <p:ph type="title"/>
          </p:nvPr>
        </p:nvSpPr>
        <p:spPr>
          <a:prstGeom prst="rect">
            <a:avLst/>
          </a:prstGeom>
        </p:spPr>
        <p:txBody>
          <a:bodyPr/>
          <a:lstStyle/>
          <a:p>
            <a:pPr lvl="0"/>
          </a:p>
        </p:txBody>
      </p:sp>
      <p:sp>
        <p:nvSpPr>
          <p:cNvPr id="195" name="Shape 195"/>
          <p:cNvSpPr/>
          <p:nvPr>
            <p:ph type="body" idx="1"/>
          </p:nvPr>
        </p:nvSpPr>
        <p:spPr>
          <a:xfrm>
            <a:off x="571500" y="2324100"/>
            <a:ext cx="3505200" cy="3810000"/>
          </a:xfrm>
          <a:prstGeom prst="rect">
            <a:avLst/>
          </a:prstGeom>
        </p:spPr>
        <p:txBody>
          <a:bodyPr/>
          <a:lstStyle/>
          <a:p>
            <a:pPr lvl="0">
              <a:defRPr sz="1800"/>
            </a:pPr>
            <a:r>
              <a:rPr sz="2600"/>
              <a:t>Use class to identify the “guarantee” paragraph</a:t>
            </a:r>
            <a:endParaRPr sz="2600"/>
          </a:p>
          <a:p>
            <a:pPr lvl="0">
              <a:defRPr sz="1800"/>
            </a:pPr>
            <a:r>
              <a:rPr sz="2600"/>
              <a:t>No styling initially</a:t>
            </a:r>
          </a:p>
        </p:txBody>
      </p:sp>
      <p:sp>
        <p:nvSpPr>
          <p:cNvPr id="196" name="Shape 196"/>
          <p:cNvSpPr/>
          <p:nvPr>
            <p:ph type="sldNum" sz="quarter" idx="2"/>
          </p:nvPr>
        </p:nvSpPr>
        <p:spPr>
          <a:xfrm>
            <a:off x="12268200" y="9194800"/>
            <a:ext cx="312014" cy="3048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400"/>
            </a:fld>
          </a:p>
        </p:txBody>
      </p:sp>
      <p:sp>
        <p:nvSpPr>
          <p:cNvPr id="197" name="Shape 197"/>
          <p:cNvSpPr/>
          <p:nvPr/>
        </p:nvSpPr>
        <p:spPr>
          <a:xfrm>
            <a:off x="1168400" y="6540500"/>
            <a:ext cx="11290300" cy="2641600"/>
          </a:xfrm>
          <a:prstGeom prst="rect">
            <a:avLst/>
          </a:prstGeom>
          <a:ln w="12700">
            <a:solidFill/>
            <a:miter lim="400000"/>
          </a:ln>
          <a:extLst>
            <a:ext uri="{C572A759-6A51-4108-AA02-DFA0A04FC94B}">
              <ma14:wrappingTextBoxFlag xmlns:ma14="http://schemas.microsoft.com/office/mac/drawingml/2011/main" val="1"/>
            </a:ext>
          </a:extLst>
        </p:spPr>
        <p:txBody>
          <a:bodyPr lIns="0" tIns="0" rIns="0" bIns="0" anchor="b">
            <a:spAutoFit/>
          </a:bodyPr>
          <a:lstStyle/>
          <a:p>
            <a:pPr lvl="0" algn="l" defTabSz="457200">
              <a:defRPr sz="1800"/>
            </a:pPr>
            <a:r>
              <a:rPr>
                <a:latin typeface="Monaco"/>
                <a:ea typeface="Monaco"/>
                <a:cs typeface="Monaco"/>
                <a:sym typeface="Monaco"/>
              </a:rPr>
              <a:t>    </a:t>
            </a:r>
            <a:r>
              <a:rPr>
                <a:solidFill>
                  <a:srgbClr val="009193"/>
                </a:solidFill>
                <a:latin typeface="Monaco"/>
                <a:ea typeface="Monaco"/>
                <a:cs typeface="Monaco"/>
                <a:sym typeface="Monaco"/>
              </a:rPr>
              <a:t>&lt;</a:t>
            </a:r>
            <a:r>
              <a:rPr>
                <a:solidFill>
                  <a:srgbClr val="4E9192"/>
                </a:solidFill>
                <a:latin typeface="Monaco"/>
                <a:ea typeface="Monaco"/>
                <a:cs typeface="Monaco"/>
                <a:sym typeface="Monaco"/>
              </a:rPr>
              <a:t>p</a:t>
            </a:r>
            <a:r>
              <a:rPr>
                <a:latin typeface="Monaco"/>
                <a:ea typeface="Monaco"/>
                <a:cs typeface="Monaco"/>
                <a:sym typeface="Monaco"/>
              </a:rPr>
              <a:t> </a:t>
            </a:r>
            <a:r>
              <a:rPr>
                <a:solidFill>
                  <a:srgbClr val="932192"/>
                </a:solidFill>
                <a:latin typeface="Monaco"/>
                <a:ea typeface="Monaco"/>
                <a:cs typeface="Monaco"/>
                <a:sym typeface="Monaco"/>
              </a:rPr>
              <a:t>class</a:t>
            </a:r>
            <a:r>
              <a:rPr>
                <a:latin typeface="Monaco"/>
                <a:ea typeface="Monaco"/>
                <a:cs typeface="Monaco"/>
                <a:sym typeface="Monaco"/>
              </a:rPr>
              <a:t>=</a:t>
            </a:r>
            <a:r>
              <a:rPr>
                <a:solidFill>
                  <a:srgbClr val="3933FF"/>
                </a:solidFill>
                <a:latin typeface="Monaco"/>
                <a:ea typeface="Monaco"/>
                <a:cs typeface="Monaco"/>
                <a:sym typeface="Monaco"/>
              </a:rPr>
              <a:t>"guarantee"</a:t>
            </a:r>
            <a:r>
              <a:rPr>
                <a:solidFill>
                  <a:srgbClr val="009193"/>
                </a:solidFill>
                <a:latin typeface="Monaco"/>
                <a:ea typeface="Monaco"/>
                <a:cs typeface="Monaco"/>
                <a:sym typeface="Monaco"/>
              </a:rPr>
              <a:t>&gt;</a:t>
            </a:r>
            <a:endParaRPr>
              <a:latin typeface="Monaco"/>
              <a:ea typeface="Monaco"/>
              <a:cs typeface="Monaco"/>
              <a:sym typeface="Monaco"/>
            </a:endParaRPr>
          </a:p>
          <a:p>
            <a:pPr lvl="0" algn="l" defTabSz="457200">
              <a:defRPr sz="1800"/>
            </a:pPr>
            <a:r>
              <a:rPr>
                <a:latin typeface="Monaco"/>
                <a:ea typeface="Monaco"/>
                <a:cs typeface="Monaco"/>
                <a:sym typeface="Monaco"/>
              </a:rPr>
              <a:t>      Our guarantee: at the lounge, we're committed to providing you, </a:t>
            </a:r>
            <a:endParaRPr>
              <a:latin typeface="Monaco"/>
              <a:ea typeface="Monaco"/>
              <a:cs typeface="Monaco"/>
              <a:sym typeface="Monaco"/>
            </a:endParaRPr>
          </a:p>
          <a:p>
            <a:pPr lvl="0" algn="l" defTabSz="457200">
              <a:defRPr sz="1800"/>
            </a:pPr>
            <a:r>
              <a:rPr>
                <a:latin typeface="Monaco"/>
                <a:ea typeface="Monaco"/>
                <a:cs typeface="Monaco"/>
                <a:sym typeface="Monaco"/>
              </a:rPr>
              <a:t>      our guest, with an exceptional experience every time you visit. </a:t>
            </a:r>
            <a:endParaRPr>
              <a:latin typeface="Monaco"/>
              <a:ea typeface="Monaco"/>
              <a:cs typeface="Monaco"/>
              <a:sym typeface="Monaco"/>
            </a:endParaRPr>
          </a:p>
          <a:p>
            <a:pPr lvl="0" algn="l" defTabSz="457200">
              <a:defRPr sz="1800"/>
            </a:pPr>
            <a:r>
              <a:rPr>
                <a:latin typeface="Monaco"/>
                <a:ea typeface="Monaco"/>
                <a:cs typeface="Monaco"/>
                <a:sym typeface="Monaco"/>
              </a:rPr>
              <a:t>      Whether you're just stopping by to check in on email over an </a:t>
            </a:r>
            <a:endParaRPr>
              <a:latin typeface="Monaco"/>
              <a:ea typeface="Monaco"/>
              <a:cs typeface="Monaco"/>
              <a:sym typeface="Monaco"/>
            </a:endParaRPr>
          </a:p>
          <a:p>
            <a:pPr lvl="0" algn="l" defTabSz="457200">
              <a:defRPr sz="1800"/>
            </a:pPr>
            <a:r>
              <a:rPr>
                <a:latin typeface="Monaco"/>
                <a:ea typeface="Monaco"/>
                <a:cs typeface="Monaco"/>
                <a:sym typeface="Monaco"/>
              </a:rPr>
              <a:t>      elixir, or are here for an out-of-the-ordinary dinner, you'll </a:t>
            </a:r>
            <a:endParaRPr>
              <a:latin typeface="Monaco"/>
              <a:ea typeface="Monaco"/>
              <a:cs typeface="Monaco"/>
              <a:sym typeface="Monaco"/>
            </a:endParaRPr>
          </a:p>
          <a:p>
            <a:pPr lvl="0" algn="l" defTabSz="457200">
              <a:defRPr sz="1800"/>
            </a:pPr>
            <a:r>
              <a:rPr>
                <a:latin typeface="Monaco"/>
                <a:ea typeface="Monaco"/>
                <a:cs typeface="Monaco"/>
                <a:sym typeface="Monaco"/>
              </a:rPr>
              <a:t>      find our knowledgeable service staff pay attention to every detail. </a:t>
            </a:r>
            <a:endParaRPr>
              <a:latin typeface="Monaco"/>
              <a:ea typeface="Monaco"/>
              <a:cs typeface="Monaco"/>
              <a:sym typeface="Monaco"/>
            </a:endParaRPr>
          </a:p>
          <a:p>
            <a:pPr lvl="0" algn="l" defTabSz="457200">
              <a:defRPr sz="1800"/>
            </a:pPr>
            <a:r>
              <a:rPr>
                <a:latin typeface="Monaco"/>
                <a:ea typeface="Monaco"/>
                <a:cs typeface="Monaco"/>
                <a:sym typeface="Monaco"/>
              </a:rPr>
              <a:t>      If you're not fully satisfied, have a Blueberry Bliss Elixir on us.</a:t>
            </a:r>
            <a:endParaRPr>
              <a:latin typeface="Monaco"/>
              <a:ea typeface="Monaco"/>
              <a:cs typeface="Monaco"/>
              <a:sym typeface="Monaco"/>
            </a:endParaRPr>
          </a:p>
          <a:p>
            <a:pPr lvl="0" algn="l" defTabSz="457200">
              <a:defRPr sz="1800"/>
            </a:pPr>
            <a:r>
              <a:rPr>
                <a:latin typeface="Monaco"/>
                <a:ea typeface="Monaco"/>
                <a:cs typeface="Monaco"/>
                <a:sym typeface="Monaco"/>
              </a:rPr>
              <a:t>    </a:t>
            </a:r>
            <a:r>
              <a:rPr>
                <a:solidFill>
                  <a:srgbClr val="009193"/>
                </a:solidFill>
                <a:latin typeface="Monaco"/>
                <a:ea typeface="Monaco"/>
                <a:cs typeface="Monaco"/>
                <a:sym typeface="Monaco"/>
              </a:rPr>
              <a:t>&lt;/</a:t>
            </a:r>
            <a:r>
              <a:rPr>
                <a:solidFill>
                  <a:srgbClr val="4E9192"/>
                </a:solidFill>
                <a:latin typeface="Monaco"/>
                <a:ea typeface="Monaco"/>
                <a:cs typeface="Monaco"/>
                <a:sym typeface="Monaco"/>
              </a:rPr>
              <a:t>p</a:t>
            </a:r>
            <a:r>
              <a:rPr>
                <a:solidFill>
                  <a:srgbClr val="009193"/>
                </a:solidFill>
                <a:latin typeface="Monaco"/>
                <a:ea typeface="Monaco"/>
                <a:cs typeface="Monaco"/>
                <a:sym typeface="Monaco"/>
              </a:rPr>
              <a:t>&gt;</a:t>
            </a:r>
          </a:p>
        </p:txBody>
      </p:sp>
      <p:pic>
        <p:nvPicPr>
          <p:cNvPr id="198" name="Screen shot 2010-10-11 at 14.48.40.png"/>
          <p:cNvPicPr/>
          <p:nvPr/>
        </p:nvPicPr>
        <p:blipFill>
          <a:blip r:embed="rId2">
            <a:extLst/>
          </a:blip>
          <a:stretch>
            <a:fillRect/>
          </a:stretch>
        </p:blipFill>
        <p:spPr>
          <a:xfrm>
            <a:off x="4178300" y="596900"/>
            <a:ext cx="8382000" cy="5549900"/>
          </a:xfrm>
          <a:prstGeom prst="rect">
            <a:avLst/>
          </a:prstGeom>
          <a:ln w="12700">
            <a:solidFill/>
            <a:miter lim="400000"/>
          </a:ln>
        </p:spPr>
      </p:pic>
    </p:spTree>
  </p:cSld>
  <p:clrMapOvr>
    <a:masterClrMapping/>
  </p:clrMapOvr>
  <p:transition spd="med" advClick="1"/>
</p:sld>
</file>

<file path=ppt/slides/slide2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0" name="Shape 200"/>
          <p:cNvSpPr/>
          <p:nvPr>
            <p:ph type="title"/>
          </p:nvPr>
        </p:nvSpPr>
        <p:spPr>
          <a:prstGeom prst="rect">
            <a:avLst/>
          </a:prstGeom>
        </p:spPr>
        <p:txBody>
          <a:bodyPr/>
          <a:lstStyle/>
          <a:p>
            <a:pPr lvl="0"/>
          </a:p>
        </p:txBody>
      </p:sp>
      <p:sp>
        <p:nvSpPr>
          <p:cNvPr id="201" name="Shape 201"/>
          <p:cNvSpPr/>
          <p:nvPr>
            <p:ph type="body" idx="1"/>
          </p:nvPr>
        </p:nvSpPr>
        <p:spPr>
          <a:xfrm>
            <a:off x="673100" y="2324100"/>
            <a:ext cx="3213100" cy="6565900"/>
          </a:xfrm>
          <a:prstGeom prst="rect">
            <a:avLst/>
          </a:prstGeom>
        </p:spPr>
        <p:txBody>
          <a:bodyPr/>
          <a:lstStyle/>
          <a:p>
            <a:pPr lvl="0">
              <a:defRPr sz="1800"/>
            </a:pPr>
            <a:r>
              <a:rPr sz="2600"/>
              <a:t>No padding around the content - i.e no space between text and border</a:t>
            </a:r>
            <a:endParaRPr sz="2600"/>
          </a:p>
          <a:p>
            <a:pPr lvl="0">
              <a:defRPr sz="1800"/>
            </a:pPr>
            <a:r>
              <a:rPr sz="2600"/>
              <a:t>No margin left/right</a:t>
            </a:r>
            <a:endParaRPr sz="2600"/>
          </a:p>
          <a:p>
            <a:pPr lvl="0">
              <a:defRPr sz="1800"/>
            </a:pPr>
            <a:r>
              <a:rPr sz="2600"/>
              <a:t>But there seems to be a margin top/bottom? -&gt; </a:t>
            </a:r>
            <a:r>
              <a:rPr b="1" sz="2600"/>
              <a:t>Check Default Style Sheet</a:t>
            </a:r>
          </a:p>
        </p:txBody>
      </p:sp>
      <p:sp>
        <p:nvSpPr>
          <p:cNvPr id="202" name="Shape 202"/>
          <p:cNvSpPr/>
          <p:nvPr>
            <p:ph type="sldNum" sz="quarter" idx="2"/>
          </p:nvPr>
        </p:nvSpPr>
        <p:spPr>
          <a:xfrm>
            <a:off x="12268200" y="9194800"/>
            <a:ext cx="312014" cy="3048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400"/>
            </a:fld>
          </a:p>
        </p:txBody>
      </p:sp>
      <p:sp>
        <p:nvSpPr>
          <p:cNvPr id="203" name="Shape 203"/>
          <p:cNvSpPr/>
          <p:nvPr/>
        </p:nvSpPr>
        <p:spPr>
          <a:xfrm>
            <a:off x="7975600" y="6388100"/>
            <a:ext cx="4516835" cy="2324100"/>
          </a:xfrm>
          <a:prstGeom prst="rect">
            <a:avLst/>
          </a:prstGeom>
          <a:ln w="12700">
            <a:solidFill/>
            <a:miter lim="400000"/>
          </a:ln>
          <a:extLst>
            <a:ext uri="{C572A759-6A51-4108-AA02-DFA0A04FC94B}">
              <ma14:wrappingTextBoxFlag xmlns:ma14="http://schemas.microsoft.com/office/mac/drawingml/2011/main" val="1"/>
            </a:ext>
          </a:extLst>
        </p:spPr>
        <p:txBody>
          <a:bodyPr wrap="none" lIns="0" tIns="0" rIns="0" bIns="0" anchor="b">
            <a:spAutoFit/>
          </a:bodyPr>
          <a:lstStyle/>
          <a:p>
            <a:pPr lvl="0" algn="l" defTabSz="457200">
              <a:defRPr sz="1800"/>
            </a:pPr>
            <a:r>
              <a:rPr>
                <a:solidFill>
                  <a:srgbClr val="4E9192"/>
                </a:solidFill>
                <a:latin typeface="Monaco"/>
                <a:ea typeface="Monaco"/>
                <a:cs typeface="Monaco"/>
                <a:sym typeface="Monaco"/>
              </a:rPr>
              <a:t>.guarantee</a:t>
            </a:r>
            <a:r>
              <a:rPr>
                <a:latin typeface="Monaco"/>
                <a:ea typeface="Monaco"/>
                <a:cs typeface="Monaco"/>
                <a:sym typeface="Monaco"/>
              </a:rPr>
              <a:t> </a:t>
            </a:r>
            <a:endParaRPr>
              <a:latin typeface="Monaco"/>
              <a:ea typeface="Monaco"/>
              <a:cs typeface="Monaco"/>
              <a:sym typeface="Monaco"/>
            </a:endParaRPr>
          </a:p>
          <a:p>
            <a:pPr lvl="0" algn="l" defTabSz="457200">
              <a:defRPr sz="1800"/>
            </a:pPr>
            <a:r>
              <a:rPr>
                <a:latin typeface="Monaco"/>
                <a:ea typeface="Monaco"/>
                <a:cs typeface="Monaco"/>
                <a:sym typeface="Monaco"/>
              </a:rPr>
              <a:t>{</a:t>
            </a:r>
            <a:endParaRPr>
              <a:latin typeface="Monaco"/>
              <a:ea typeface="Monaco"/>
              <a:cs typeface="Monaco"/>
              <a:sym typeface="Monaco"/>
            </a:endParaRPr>
          </a:p>
          <a:p>
            <a:pPr lvl="0" algn="l" defTabSz="457200">
              <a:defRPr sz="1800"/>
            </a:pPr>
            <a:r>
              <a:rPr>
                <a:latin typeface="Monaco"/>
                <a:ea typeface="Monaco"/>
                <a:cs typeface="Monaco"/>
                <a:sym typeface="Monaco"/>
              </a:rPr>
              <a:t>  </a:t>
            </a:r>
            <a:r>
              <a:rPr>
                <a:solidFill>
                  <a:srgbClr val="932192"/>
                </a:solidFill>
                <a:latin typeface="Monaco"/>
                <a:ea typeface="Monaco"/>
                <a:cs typeface="Monaco"/>
                <a:sym typeface="Monaco"/>
              </a:rPr>
              <a:t>border-color</a:t>
            </a:r>
            <a:r>
              <a:rPr>
                <a:latin typeface="Monaco"/>
                <a:ea typeface="Monaco"/>
                <a:cs typeface="Monaco"/>
                <a:sym typeface="Monaco"/>
              </a:rPr>
              <a:t>:        </a:t>
            </a:r>
            <a:r>
              <a:rPr>
                <a:solidFill>
                  <a:srgbClr val="392DE7"/>
                </a:solidFill>
                <a:latin typeface="Monaco"/>
                <a:ea typeface="Monaco"/>
                <a:cs typeface="Monaco"/>
                <a:sym typeface="Monaco"/>
              </a:rPr>
              <a:t>black</a:t>
            </a:r>
            <a:r>
              <a:rPr>
                <a:latin typeface="Monaco"/>
                <a:ea typeface="Monaco"/>
                <a:cs typeface="Monaco"/>
                <a:sym typeface="Monaco"/>
              </a:rPr>
              <a:t>;</a:t>
            </a:r>
            <a:endParaRPr>
              <a:latin typeface="Monaco"/>
              <a:ea typeface="Monaco"/>
              <a:cs typeface="Monaco"/>
              <a:sym typeface="Monaco"/>
            </a:endParaRPr>
          </a:p>
          <a:p>
            <a:pPr lvl="0" algn="l" defTabSz="457200">
              <a:defRPr sz="1800"/>
            </a:pPr>
            <a:r>
              <a:rPr>
                <a:latin typeface="Monaco"/>
                <a:ea typeface="Monaco"/>
                <a:cs typeface="Monaco"/>
                <a:sym typeface="Monaco"/>
              </a:rPr>
              <a:t>  </a:t>
            </a:r>
            <a:r>
              <a:rPr>
                <a:solidFill>
                  <a:srgbClr val="932192"/>
                </a:solidFill>
                <a:latin typeface="Monaco"/>
                <a:ea typeface="Monaco"/>
                <a:cs typeface="Monaco"/>
                <a:sym typeface="Monaco"/>
              </a:rPr>
              <a:t>border-width</a:t>
            </a:r>
            <a:r>
              <a:rPr>
                <a:latin typeface="Monaco"/>
                <a:ea typeface="Monaco"/>
                <a:cs typeface="Monaco"/>
                <a:sym typeface="Monaco"/>
              </a:rPr>
              <a:t>:        </a:t>
            </a:r>
            <a:r>
              <a:rPr>
                <a:solidFill>
                  <a:srgbClr val="392DE7"/>
                </a:solidFill>
                <a:latin typeface="Monaco"/>
                <a:ea typeface="Monaco"/>
                <a:cs typeface="Monaco"/>
                <a:sym typeface="Monaco"/>
              </a:rPr>
              <a:t>1px</a:t>
            </a:r>
            <a:r>
              <a:rPr>
                <a:latin typeface="Monaco"/>
                <a:ea typeface="Monaco"/>
                <a:cs typeface="Monaco"/>
                <a:sym typeface="Monaco"/>
              </a:rPr>
              <a:t>;</a:t>
            </a:r>
            <a:endParaRPr>
              <a:latin typeface="Monaco"/>
              <a:ea typeface="Monaco"/>
              <a:cs typeface="Monaco"/>
              <a:sym typeface="Monaco"/>
            </a:endParaRPr>
          </a:p>
          <a:p>
            <a:pPr lvl="0" algn="l" defTabSz="457200">
              <a:defRPr sz="1800"/>
            </a:pPr>
            <a:r>
              <a:rPr>
                <a:latin typeface="Monaco"/>
                <a:ea typeface="Monaco"/>
                <a:cs typeface="Monaco"/>
                <a:sym typeface="Monaco"/>
              </a:rPr>
              <a:t>  </a:t>
            </a:r>
            <a:r>
              <a:rPr>
                <a:solidFill>
                  <a:srgbClr val="932192"/>
                </a:solidFill>
                <a:latin typeface="Monaco"/>
                <a:ea typeface="Monaco"/>
                <a:cs typeface="Monaco"/>
                <a:sym typeface="Monaco"/>
              </a:rPr>
              <a:t>border-style</a:t>
            </a:r>
            <a:r>
              <a:rPr>
                <a:latin typeface="Monaco"/>
                <a:ea typeface="Monaco"/>
                <a:cs typeface="Monaco"/>
                <a:sym typeface="Monaco"/>
              </a:rPr>
              <a:t>:        </a:t>
            </a:r>
            <a:r>
              <a:rPr>
                <a:solidFill>
                  <a:srgbClr val="392DE7"/>
                </a:solidFill>
                <a:latin typeface="Monaco"/>
                <a:ea typeface="Monaco"/>
                <a:cs typeface="Monaco"/>
                <a:sym typeface="Monaco"/>
              </a:rPr>
              <a:t>solid</a:t>
            </a:r>
            <a:r>
              <a:rPr>
                <a:latin typeface="Monaco"/>
                <a:ea typeface="Monaco"/>
                <a:cs typeface="Monaco"/>
                <a:sym typeface="Monaco"/>
              </a:rPr>
              <a:t>;</a:t>
            </a:r>
            <a:endParaRPr>
              <a:latin typeface="Monaco"/>
              <a:ea typeface="Monaco"/>
              <a:cs typeface="Monaco"/>
              <a:sym typeface="Monaco"/>
            </a:endParaRPr>
          </a:p>
          <a:p>
            <a:pPr lvl="0" algn="l" defTabSz="457200">
              <a:defRPr sz="1800"/>
            </a:pPr>
            <a:r>
              <a:rPr>
                <a:latin typeface="Monaco"/>
                <a:ea typeface="Monaco"/>
                <a:cs typeface="Monaco"/>
                <a:sym typeface="Monaco"/>
              </a:rPr>
              <a:t>  </a:t>
            </a:r>
            <a:r>
              <a:rPr>
                <a:solidFill>
                  <a:srgbClr val="932192"/>
                </a:solidFill>
                <a:latin typeface="Monaco"/>
                <a:ea typeface="Monaco"/>
                <a:cs typeface="Monaco"/>
                <a:sym typeface="Monaco"/>
              </a:rPr>
              <a:t>background-color</a:t>
            </a:r>
            <a:r>
              <a:rPr>
                <a:latin typeface="Monaco"/>
                <a:ea typeface="Monaco"/>
                <a:cs typeface="Monaco"/>
                <a:sym typeface="Monaco"/>
              </a:rPr>
              <a:t>:    </a:t>
            </a:r>
            <a:r>
              <a:rPr>
                <a:solidFill>
                  <a:srgbClr val="392DE7"/>
                </a:solidFill>
                <a:latin typeface="Monaco"/>
                <a:ea typeface="Monaco"/>
                <a:cs typeface="Monaco"/>
                <a:sym typeface="Monaco"/>
              </a:rPr>
              <a:t>#a7cece</a:t>
            </a:r>
            <a:r>
              <a:rPr>
                <a:latin typeface="Monaco"/>
                <a:ea typeface="Monaco"/>
                <a:cs typeface="Monaco"/>
                <a:sym typeface="Monaco"/>
              </a:rPr>
              <a:t>;</a:t>
            </a:r>
            <a:endParaRPr>
              <a:latin typeface="Monaco"/>
              <a:ea typeface="Monaco"/>
              <a:cs typeface="Monaco"/>
              <a:sym typeface="Monaco"/>
            </a:endParaRPr>
          </a:p>
          <a:p>
            <a:pPr lvl="0" algn="l" defTabSz="457200">
              <a:defRPr sz="1800"/>
            </a:pPr>
            <a:r>
              <a:rPr>
                <a:latin typeface="Monaco"/>
                <a:ea typeface="Monaco"/>
                <a:cs typeface="Monaco"/>
                <a:sym typeface="Monaco"/>
              </a:rPr>
              <a:t>}</a:t>
            </a:r>
          </a:p>
        </p:txBody>
      </p:sp>
      <p:pic>
        <p:nvPicPr>
          <p:cNvPr id="204" name="Screen shot 2010-10-11 at 15.27.03.png"/>
          <p:cNvPicPr/>
          <p:nvPr/>
        </p:nvPicPr>
        <p:blipFill>
          <a:blip r:embed="rId2">
            <a:extLst/>
          </a:blip>
          <a:stretch>
            <a:fillRect/>
          </a:stretch>
        </p:blipFill>
        <p:spPr>
          <a:xfrm>
            <a:off x="4051300" y="469900"/>
            <a:ext cx="8318500" cy="5600700"/>
          </a:xfrm>
          <a:prstGeom prst="rect">
            <a:avLst/>
          </a:prstGeom>
          <a:ln w="12700">
            <a:solidFill/>
            <a:miter lim="400000"/>
          </a:ln>
        </p:spPr>
      </p:pic>
    </p:spTree>
  </p:cSld>
  <p:clrMapOvr>
    <a:masterClrMapping/>
  </p:clrMapOvr>
  <p:transition spd="med" advClick="1"/>
</p:sld>
</file>

<file path=ppt/slides/slide2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6" name="Shape 206"/>
          <p:cNvSpPr/>
          <p:nvPr>
            <p:ph type="title"/>
          </p:nvPr>
        </p:nvSpPr>
        <p:spPr>
          <a:prstGeom prst="rect">
            <a:avLst/>
          </a:prstGeom>
        </p:spPr>
        <p:txBody>
          <a:bodyPr/>
          <a:lstStyle/>
          <a:p>
            <a:pPr lvl="0">
              <a:defRPr sz="1800"/>
            </a:pPr>
            <a:r>
              <a:rPr sz="4200"/>
              <a:t>Box Model</a:t>
            </a:r>
          </a:p>
        </p:txBody>
      </p:sp>
      <p:sp>
        <p:nvSpPr>
          <p:cNvPr id="207" name="Shape 207"/>
          <p:cNvSpPr/>
          <p:nvPr>
            <p:ph type="body" idx="1"/>
          </p:nvPr>
        </p:nvSpPr>
        <p:spPr>
          <a:prstGeom prst="rect">
            <a:avLst/>
          </a:prstGeom>
        </p:spPr>
        <p:txBody>
          <a:bodyPr/>
          <a:lstStyle/>
          <a:p>
            <a:pPr lvl="0">
              <a:defRPr sz="1800"/>
            </a:pPr>
            <a:r>
              <a:rPr sz="2600"/>
              <a:t>Here’s what the paragraph would look like if we drew it as a box model diagram </a:t>
            </a:r>
          </a:p>
        </p:txBody>
      </p:sp>
      <p:sp>
        <p:nvSpPr>
          <p:cNvPr id="208" name="Shape 208"/>
          <p:cNvSpPr/>
          <p:nvPr>
            <p:ph type="sldNum" sz="quarter" idx="2"/>
          </p:nvPr>
        </p:nvSpPr>
        <p:spPr>
          <a:xfrm>
            <a:off x="12268200" y="9194800"/>
            <a:ext cx="312014" cy="3048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400"/>
            </a:fld>
          </a:p>
        </p:txBody>
      </p:sp>
      <p:pic>
        <p:nvPicPr>
          <p:cNvPr id="209" name="Screen shot 2010-10-11 at 15.30.10.png"/>
          <p:cNvPicPr/>
          <p:nvPr/>
        </p:nvPicPr>
        <p:blipFill>
          <a:blip r:embed="rId2">
            <a:extLst/>
          </a:blip>
          <a:stretch>
            <a:fillRect/>
          </a:stretch>
        </p:blipFill>
        <p:spPr>
          <a:xfrm>
            <a:off x="1079500" y="3492500"/>
            <a:ext cx="10350500" cy="4559300"/>
          </a:xfrm>
          <a:prstGeom prst="rect">
            <a:avLst/>
          </a:prstGeom>
          <a:ln w="12700">
            <a:miter lim="400000"/>
          </a:ln>
        </p:spPr>
      </p:pic>
    </p:spTree>
  </p:cSld>
  <p:clrMapOvr>
    <a:masterClrMapping/>
  </p:clrMapOvr>
  <p:transition spd="med" advClick="1"/>
</p:sld>
</file>

<file path=ppt/slides/slide2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1" name="Shape 211"/>
          <p:cNvSpPr/>
          <p:nvPr>
            <p:ph type="title"/>
          </p:nvPr>
        </p:nvSpPr>
        <p:spPr>
          <a:prstGeom prst="rect">
            <a:avLst/>
          </a:prstGeom>
        </p:spPr>
        <p:txBody>
          <a:bodyPr/>
          <a:lstStyle/>
          <a:p>
            <a:pPr lvl="0">
              <a:defRPr sz="1800"/>
            </a:pPr>
            <a:r>
              <a:rPr sz="4200"/>
              <a:t>What we want:</a:t>
            </a:r>
          </a:p>
        </p:txBody>
      </p:sp>
      <p:sp>
        <p:nvSpPr>
          <p:cNvPr id="212" name="Shape 212"/>
          <p:cNvSpPr/>
          <p:nvPr>
            <p:ph type="body" idx="1"/>
          </p:nvPr>
        </p:nvSpPr>
        <p:spPr>
          <a:prstGeom prst="rect">
            <a:avLst/>
          </a:prstGeom>
        </p:spPr>
        <p:txBody>
          <a:bodyPr/>
          <a:lstStyle/>
          <a:p>
            <a:pPr lvl="0"/>
          </a:p>
        </p:txBody>
      </p:sp>
      <p:sp>
        <p:nvSpPr>
          <p:cNvPr id="213" name="Shape 213"/>
          <p:cNvSpPr/>
          <p:nvPr>
            <p:ph type="sldNum" sz="quarter" idx="2"/>
          </p:nvPr>
        </p:nvSpPr>
        <p:spPr>
          <a:xfrm>
            <a:off x="12268200" y="9194800"/>
            <a:ext cx="312014" cy="3048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400"/>
            </a:fld>
          </a:p>
        </p:txBody>
      </p:sp>
      <p:pic>
        <p:nvPicPr>
          <p:cNvPr id="214" name="Screen shot 2010-10-11 at 15.31.37.png"/>
          <p:cNvPicPr/>
          <p:nvPr/>
        </p:nvPicPr>
        <p:blipFill>
          <a:blip r:embed="rId2">
            <a:extLst/>
          </a:blip>
          <a:stretch>
            <a:fillRect/>
          </a:stretch>
        </p:blipFill>
        <p:spPr>
          <a:xfrm>
            <a:off x="152400" y="1714500"/>
            <a:ext cx="12700000" cy="6883400"/>
          </a:xfrm>
          <a:prstGeom prst="rect">
            <a:avLst/>
          </a:prstGeom>
          <a:ln w="12700">
            <a:miter lim="400000"/>
          </a:ln>
        </p:spPr>
      </p:pic>
    </p:spTree>
  </p:cSld>
  <p:clrMapOvr>
    <a:masterClrMapping/>
  </p:clrMapOvr>
  <p:transition spd="med" advClick="1"/>
</p:sld>
</file>

<file path=ppt/slides/slide2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6" name="Shape 216"/>
          <p:cNvSpPr/>
          <p:nvPr>
            <p:ph type="title"/>
          </p:nvPr>
        </p:nvSpPr>
        <p:spPr>
          <a:xfrm>
            <a:off x="368300" y="330200"/>
            <a:ext cx="4305300" cy="774700"/>
          </a:xfrm>
          <a:prstGeom prst="rect">
            <a:avLst/>
          </a:prstGeom>
        </p:spPr>
        <p:txBody>
          <a:bodyPr/>
          <a:lstStyle/>
          <a:p>
            <a:pPr lvl="0">
              <a:defRPr sz="1800"/>
            </a:pPr>
            <a:r>
              <a:rPr sz="4200"/>
              <a:t>Add Padding</a:t>
            </a:r>
          </a:p>
        </p:txBody>
      </p:sp>
      <p:sp>
        <p:nvSpPr>
          <p:cNvPr id="217" name="Shape 217"/>
          <p:cNvSpPr/>
          <p:nvPr>
            <p:ph type="body" idx="1"/>
          </p:nvPr>
        </p:nvSpPr>
        <p:spPr>
          <a:xfrm>
            <a:off x="520700" y="8394700"/>
            <a:ext cx="7429500" cy="1270000"/>
          </a:xfrm>
          <a:prstGeom prst="rect">
            <a:avLst/>
          </a:prstGeom>
        </p:spPr>
        <p:txBody>
          <a:bodyPr/>
          <a:lstStyle/>
          <a:p>
            <a:pPr lvl="0">
              <a:defRPr sz="1800"/>
            </a:pPr>
            <a:r>
              <a:rPr sz="2600"/>
              <a:t>Can be either to a number of pixels or a percentage of area inside the border </a:t>
            </a:r>
          </a:p>
        </p:txBody>
      </p:sp>
      <p:sp>
        <p:nvSpPr>
          <p:cNvPr id="218" name="Shape 218"/>
          <p:cNvSpPr/>
          <p:nvPr>
            <p:ph type="sldNum" sz="quarter" idx="2"/>
          </p:nvPr>
        </p:nvSpPr>
        <p:spPr>
          <a:xfrm>
            <a:off x="12268200" y="9194800"/>
            <a:ext cx="312014" cy="3048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400"/>
            </a:fld>
          </a:p>
        </p:txBody>
      </p:sp>
      <p:pic>
        <p:nvPicPr>
          <p:cNvPr id="219" name="Screen shot 2010-10-11 at 15.32.45.png"/>
          <p:cNvPicPr/>
          <p:nvPr/>
        </p:nvPicPr>
        <p:blipFill>
          <a:blip r:embed="rId2">
            <a:extLst/>
          </a:blip>
          <a:stretch>
            <a:fillRect/>
          </a:stretch>
        </p:blipFill>
        <p:spPr>
          <a:xfrm>
            <a:off x="419100" y="1879600"/>
            <a:ext cx="8331200" cy="6464300"/>
          </a:xfrm>
          <a:prstGeom prst="rect">
            <a:avLst/>
          </a:prstGeom>
          <a:ln w="12700">
            <a:solidFill/>
            <a:miter lim="400000"/>
          </a:ln>
        </p:spPr>
      </p:pic>
      <p:sp>
        <p:nvSpPr>
          <p:cNvPr id="220" name="Shape 220"/>
          <p:cNvSpPr/>
          <p:nvPr/>
        </p:nvSpPr>
        <p:spPr>
          <a:xfrm>
            <a:off x="7950200" y="6870700"/>
            <a:ext cx="4516835" cy="2641600"/>
          </a:xfrm>
          <a:prstGeom prst="rect">
            <a:avLst/>
          </a:prstGeom>
          <a:solidFill>
            <a:srgbClr val="FFFFFF"/>
          </a:solidFill>
          <a:ln w="12700">
            <a:solidFill/>
            <a:miter lim="400000"/>
          </a:ln>
          <a:extLst>
            <a:ext uri="{C572A759-6A51-4108-AA02-DFA0A04FC94B}">
              <ma14:wrappingTextBoxFlag xmlns:ma14="http://schemas.microsoft.com/office/mac/drawingml/2011/main" val="1"/>
            </a:ext>
          </a:extLst>
        </p:spPr>
        <p:txBody>
          <a:bodyPr wrap="none" lIns="0" tIns="0" rIns="0" bIns="0" anchor="b">
            <a:spAutoFit/>
          </a:bodyPr>
          <a:lstStyle/>
          <a:p>
            <a:pPr lvl="0" algn="l" defTabSz="457200">
              <a:defRPr sz="1800"/>
            </a:pPr>
            <a:r>
              <a:rPr>
                <a:solidFill>
                  <a:srgbClr val="4E9192"/>
                </a:solidFill>
                <a:latin typeface="Monaco"/>
                <a:ea typeface="Monaco"/>
                <a:cs typeface="Monaco"/>
                <a:sym typeface="Monaco"/>
              </a:rPr>
              <a:t>.guarantee</a:t>
            </a:r>
            <a:r>
              <a:rPr>
                <a:latin typeface="Monaco"/>
                <a:ea typeface="Monaco"/>
                <a:cs typeface="Monaco"/>
                <a:sym typeface="Monaco"/>
              </a:rPr>
              <a:t> </a:t>
            </a:r>
            <a:endParaRPr>
              <a:latin typeface="Monaco"/>
              <a:ea typeface="Monaco"/>
              <a:cs typeface="Monaco"/>
              <a:sym typeface="Monaco"/>
            </a:endParaRPr>
          </a:p>
          <a:p>
            <a:pPr lvl="0" algn="l" defTabSz="457200">
              <a:defRPr sz="1800"/>
            </a:pPr>
            <a:r>
              <a:rPr>
                <a:latin typeface="Monaco"/>
                <a:ea typeface="Monaco"/>
                <a:cs typeface="Monaco"/>
                <a:sym typeface="Monaco"/>
              </a:rPr>
              <a:t>{</a:t>
            </a:r>
            <a:endParaRPr>
              <a:latin typeface="Monaco"/>
              <a:ea typeface="Monaco"/>
              <a:cs typeface="Monaco"/>
              <a:sym typeface="Monaco"/>
            </a:endParaRPr>
          </a:p>
          <a:p>
            <a:pPr lvl="0" algn="l" defTabSz="457200">
              <a:defRPr sz="1800"/>
            </a:pPr>
            <a:r>
              <a:rPr>
                <a:latin typeface="Monaco"/>
                <a:ea typeface="Monaco"/>
                <a:cs typeface="Monaco"/>
                <a:sym typeface="Monaco"/>
              </a:rPr>
              <a:t>  </a:t>
            </a:r>
            <a:r>
              <a:rPr>
                <a:solidFill>
                  <a:srgbClr val="932192"/>
                </a:solidFill>
                <a:latin typeface="Monaco"/>
                <a:ea typeface="Monaco"/>
                <a:cs typeface="Monaco"/>
                <a:sym typeface="Monaco"/>
              </a:rPr>
              <a:t>border-color</a:t>
            </a:r>
            <a:r>
              <a:rPr>
                <a:latin typeface="Monaco"/>
                <a:ea typeface="Monaco"/>
                <a:cs typeface="Monaco"/>
                <a:sym typeface="Monaco"/>
              </a:rPr>
              <a:t>:        </a:t>
            </a:r>
            <a:r>
              <a:rPr>
                <a:solidFill>
                  <a:srgbClr val="392DE7"/>
                </a:solidFill>
                <a:latin typeface="Monaco"/>
                <a:ea typeface="Monaco"/>
                <a:cs typeface="Monaco"/>
                <a:sym typeface="Monaco"/>
              </a:rPr>
              <a:t>black</a:t>
            </a:r>
            <a:r>
              <a:rPr>
                <a:latin typeface="Monaco"/>
                <a:ea typeface="Monaco"/>
                <a:cs typeface="Monaco"/>
                <a:sym typeface="Monaco"/>
              </a:rPr>
              <a:t>;</a:t>
            </a:r>
            <a:endParaRPr>
              <a:latin typeface="Monaco"/>
              <a:ea typeface="Monaco"/>
              <a:cs typeface="Monaco"/>
              <a:sym typeface="Monaco"/>
            </a:endParaRPr>
          </a:p>
          <a:p>
            <a:pPr lvl="0" algn="l" defTabSz="457200">
              <a:defRPr sz="1800"/>
            </a:pPr>
            <a:r>
              <a:rPr>
                <a:latin typeface="Monaco"/>
                <a:ea typeface="Monaco"/>
                <a:cs typeface="Monaco"/>
                <a:sym typeface="Monaco"/>
              </a:rPr>
              <a:t>  </a:t>
            </a:r>
            <a:r>
              <a:rPr>
                <a:solidFill>
                  <a:srgbClr val="932192"/>
                </a:solidFill>
                <a:latin typeface="Monaco"/>
                <a:ea typeface="Monaco"/>
                <a:cs typeface="Monaco"/>
                <a:sym typeface="Monaco"/>
              </a:rPr>
              <a:t>border-width</a:t>
            </a:r>
            <a:r>
              <a:rPr>
                <a:latin typeface="Monaco"/>
                <a:ea typeface="Monaco"/>
                <a:cs typeface="Monaco"/>
                <a:sym typeface="Monaco"/>
              </a:rPr>
              <a:t>:        </a:t>
            </a:r>
            <a:r>
              <a:rPr>
                <a:solidFill>
                  <a:srgbClr val="392DE7"/>
                </a:solidFill>
                <a:latin typeface="Monaco"/>
                <a:ea typeface="Monaco"/>
                <a:cs typeface="Monaco"/>
                <a:sym typeface="Monaco"/>
              </a:rPr>
              <a:t>1px</a:t>
            </a:r>
            <a:r>
              <a:rPr>
                <a:latin typeface="Monaco"/>
                <a:ea typeface="Monaco"/>
                <a:cs typeface="Monaco"/>
                <a:sym typeface="Monaco"/>
              </a:rPr>
              <a:t>;</a:t>
            </a:r>
            <a:endParaRPr>
              <a:latin typeface="Monaco"/>
              <a:ea typeface="Monaco"/>
              <a:cs typeface="Monaco"/>
              <a:sym typeface="Monaco"/>
            </a:endParaRPr>
          </a:p>
          <a:p>
            <a:pPr lvl="0" algn="l" defTabSz="457200">
              <a:defRPr sz="1800"/>
            </a:pPr>
            <a:r>
              <a:rPr>
                <a:latin typeface="Monaco"/>
                <a:ea typeface="Monaco"/>
                <a:cs typeface="Monaco"/>
                <a:sym typeface="Monaco"/>
              </a:rPr>
              <a:t>  </a:t>
            </a:r>
            <a:r>
              <a:rPr>
                <a:solidFill>
                  <a:srgbClr val="932192"/>
                </a:solidFill>
                <a:latin typeface="Monaco"/>
                <a:ea typeface="Monaco"/>
                <a:cs typeface="Monaco"/>
                <a:sym typeface="Monaco"/>
              </a:rPr>
              <a:t>border-style</a:t>
            </a:r>
            <a:r>
              <a:rPr>
                <a:latin typeface="Monaco"/>
                <a:ea typeface="Monaco"/>
                <a:cs typeface="Monaco"/>
                <a:sym typeface="Monaco"/>
              </a:rPr>
              <a:t>:        </a:t>
            </a:r>
            <a:r>
              <a:rPr>
                <a:solidFill>
                  <a:srgbClr val="392DE7"/>
                </a:solidFill>
                <a:latin typeface="Monaco"/>
                <a:ea typeface="Monaco"/>
                <a:cs typeface="Monaco"/>
                <a:sym typeface="Monaco"/>
              </a:rPr>
              <a:t>solid</a:t>
            </a:r>
            <a:r>
              <a:rPr>
                <a:latin typeface="Monaco"/>
                <a:ea typeface="Monaco"/>
                <a:cs typeface="Monaco"/>
                <a:sym typeface="Monaco"/>
              </a:rPr>
              <a:t>;</a:t>
            </a:r>
            <a:endParaRPr>
              <a:latin typeface="Monaco"/>
              <a:ea typeface="Monaco"/>
              <a:cs typeface="Monaco"/>
              <a:sym typeface="Monaco"/>
            </a:endParaRPr>
          </a:p>
          <a:p>
            <a:pPr lvl="0" algn="l" defTabSz="457200">
              <a:defRPr sz="1800"/>
            </a:pPr>
            <a:r>
              <a:rPr>
                <a:latin typeface="Monaco"/>
                <a:ea typeface="Monaco"/>
                <a:cs typeface="Monaco"/>
                <a:sym typeface="Monaco"/>
              </a:rPr>
              <a:t>  </a:t>
            </a:r>
            <a:r>
              <a:rPr>
                <a:solidFill>
                  <a:srgbClr val="932192"/>
                </a:solidFill>
                <a:latin typeface="Monaco"/>
                <a:ea typeface="Monaco"/>
                <a:cs typeface="Monaco"/>
                <a:sym typeface="Monaco"/>
              </a:rPr>
              <a:t>background-color</a:t>
            </a:r>
            <a:r>
              <a:rPr>
                <a:latin typeface="Monaco"/>
                <a:ea typeface="Monaco"/>
                <a:cs typeface="Monaco"/>
                <a:sym typeface="Monaco"/>
              </a:rPr>
              <a:t>:    </a:t>
            </a:r>
            <a:r>
              <a:rPr>
                <a:solidFill>
                  <a:srgbClr val="392DE7"/>
                </a:solidFill>
                <a:latin typeface="Monaco"/>
                <a:ea typeface="Monaco"/>
                <a:cs typeface="Monaco"/>
                <a:sym typeface="Monaco"/>
              </a:rPr>
              <a:t>#a7cece</a:t>
            </a:r>
            <a:r>
              <a:rPr>
                <a:latin typeface="Monaco"/>
                <a:ea typeface="Monaco"/>
                <a:cs typeface="Monaco"/>
                <a:sym typeface="Monaco"/>
              </a:rPr>
              <a:t>;</a:t>
            </a:r>
            <a:endParaRPr>
              <a:latin typeface="Monaco"/>
              <a:ea typeface="Monaco"/>
              <a:cs typeface="Monaco"/>
              <a:sym typeface="Monaco"/>
            </a:endParaRPr>
          </a:p>
          <a:p>
            <a:pPr lvl="0" algn="l" defTabSz="457200">
              <a:defRPr sz="1800"/>
            </a:pPr>
            <a:r>
              <a:rPr>
                <a:latin typeface="Monaco"/>
                <a:ea typeface="Monaco"/>
                <a:cs typeface="Monaco"/>
                <a:sym typeface="Monaco"/>
              </a:rPr>
              <a:t>  </a:t>
            </a:r>
            <a:r>
              <a:rPr>
                <a:solidFill>
                  <a:srgbClr val="932192"/>
                </a:solidFill>
                <a:latin typeface="Monaco"/>
                <a:ea typeface="Monaco"/>
                <a:cs typeface="Monaco"/>
                <a:sym typeface="Monaco"/>
              </a:rPr>
              <a:t>padding</a:t>
            </a:r>
            <a:r>
              <a:rPr>
                <a:latin typeface="Monaco"/>
                <a:ea typeface="Monaco"/>
                <a:cs typeface="Monaco"/>
                <a:sym typeface="Monaco"/>
              </a:rPr>
              <a:t>:             </a:t>
            </a:r>
            <a:r>
              <a:rPr>
                <a:solidFill>
                  <a:srgbClr val="392DE7"/>
                </a:solidFill>
                <a:latin typeface="Monaco"/>
                <a:ea typeface="Monaco"/>
                <a:cs typeface="Monaco"/>
                <a:sym typeface="Monaco"/>
              </a:rPr>
              <a:t>25px</a:t>
            </a:r>
            <a:r>
              <a:rPr>
                <a:latin typeface="Monaco"/>
                <a:ea typeface="Monaco"/>
                <a:cs typeface="Monaco"/>
                <a:sym typeface="Monaco"/>
              </a:rPr>
              <a:t>;</a:t>
            </a:r>
            <a:endParaRPr>
              <a:latin typeface="Monaco"/>
              <a:ea typeface="Monaco"/>
              <a:cs typeface="Monaco"/>
              <a:sym typeface="Monaco"/>
            </a:endParaRPr>
          </a:p>
          <a:p>
            <a:pPr lvl="0" algn="l" defTabSz="457200">
              <a:defRPr sz="1800"/>
            </a:pPr>
            <a:r>
              <a:rPr>
                <a:solidFill>
                  <a:srgbClr val="4F76CB"/>
                </a:solidFill>
                <a:latin typeface="Monaco"/>
                <a:ea typeface="Monaco"/>
                <a:cs typeface="Monaco"/>
                <a:sym typeface="Monaco"/>
              </a:rPr>
              <a:t>}</a:t>
            </a:r>
          </a:p>
        </p:txBody>
      </p:sp>
      <p:sp>
        <p:nvSpPr>
          <p:cNvPr id="221" name="Shape 221"/>
          <p:cNvSpPr/>
          <p:nvPr/>
        </p:nvSpPr>
        <p:spPr>
          <a:xfrm rot="8256153">
            <a:off x="8826502" y="4508500"/>
            <a:ext cx="1270001" cy="1270000"/>
          </a:xfrm>
          <a:prstGeom prst="rightArrow">
            <a:avLst>
              <a:gd name="adj1" fmla="val 32000"/>
              <a:gd name="adj2" fmla="val 44000"/>
            </a:avLst>
          </a:prstGeom>
          <a:solidFill>
            <a:srgbClr val="CBCBCB"/>
          </a:solidFill>
          <a:ln w="25400">
            <a:solidFill/>
            <a:miter lim="400000"/>
          </a:ln>
        </p:spPr>
        <p:txBody>
          <a:bodyPr lIns="50800" tIns="50800" rIns="50800" bIns="50800" anchor="ctr"/>
          <a:lstStyle/>
          <a:p>
            <a:pPr lvl="0">
              <a:defRPr sz="3600"/>
            </a:pPr>
          </a:p>
        </p:txBody>
      </p:sp>
      <p:pic>
        <p:nvPicPr>
          <p:cNvPr id="222" name="Screen shot 2010-10-11 at 15.27.03.png"/>
          <p:cNvPicPr/>
          <p:nvPr/>
        </p:nvPicPr>
        <p:blipFill>
          <a:blip r:embed="rId3">
            <a:extLst/>
          </a:blip>
          <a:stretch>
            <a:fillRect/>
          </a:stretch>
        </p:blipFill>
        <p:spPr>
          <a:xfrm>
            <a:off x="6395529" y="138226"/>
            <a:ext cx="6507671" cy="4381501"/>
          </a:xfrm>
          <a:prstGeom prst="rect">
            <a:avLst/>
          </a:prstGeom>
          <a:ln w="12700">
            <a:solidFill/>
            <a:miter lim="400000"/>
          </a:ln>
        </p:spPr>
      </p:pic>
      <p:sp>
        <p:nvSpPr>
          <p:cNvPr id="223" name="Shape 223"/>
          <p:cNvSpPr/>
          <p:nvPr/>
        </p:nvSpPr>
        <p:spPr>
          <a:xfrm>
            <a:off x="7734300" y="8839200"/>
            <a:ext cx="4864100" cy="381000"/>
          </a:xfrm>
          <a:prstGeom prst="roundRect">
            <a:avLst>
              <a:gd name="adj" fmla="val 50000"/>
            </a:avLst>
          </a:prstGeom>
          <a:ln w="25400">
            <a:solidFill/>
            <a:miter lim="400000"/>
          </a:ln>
        </p:spPr>
        <p:txBody>
          <a:bodyPr lIns="0" tIns="0" rIns="0" bIns="0" anchor="ctr"/>
          <a:lstStyle/>
          <a:p>
            <a:pPr lvl="0">
              <a:defRPr sz="3600"/>
            </a:pPr>
          </a:p>
        </p:txBody>
      </p:sp>
    </p:spTree>
  </p:cSld>
  <p:clrMapOvr>
    <a:masterClrMapping/>
  </p:clrMapOvr>
  <p:transition spd="med" advClick="1"/>
</p:sld>
</file>

<file path=ppt/slides/slide2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25" name="Shape 225"/>
          <p:cNvSpPr/>
          <p:nvPr>
            <p:ph type="title"/>
          </p:nvPr>
        </p:nvSpPr>
        <p:spPr>
          <a:prstGeom prst="rect">
            <a:avLst/>
          </a:prstGeom>
        </p:spPr>
        <p:txBody>
          <a:bodyPr/>
          <a:lstStyle/>
          <a:p>
            <a:pPr lvl="0"/>
          </a:p>
        </p:txBody>
      </p:sp>
      <p:sp>
        <p:nvSpPr>
          <p:cNvPr id="226" name="Shape 226"/>
          <p:cNvSpPr/>
          <p:nvPr>
            <p:ph type="body" idx="1"/>
          </p:nvPr>
        </p:nvSpPr>
        <p:spPr>
          <a:xfrm>
            <a:off x="571500" y="2324100"/>
            <a:ext cx="3263900" cy="6565900"/>
          </a:xfrm>
          <a:prstGeom prst="rect">
            <a:avLst/>
          </a:prstGeom>
        </p:spPr>
        <p:txBody>
          <a:bodyPr/>
          <a:lstStyle/>
          <a:p>
            <a:pPr lvl="0">
              <a:defRPr sz="1800"/>
            </a:pPr>
            <a:r>
              <a:rPr sz="2600"/>
              <a:t>Had we chosen %</a:t>
            </a:r>
          </a:p>
        </p:txBody>
      </p:sp>
      <p:sp>
        <p:nvSpPr>
          <p:cNvPr id="227" name="Shape 227"/>
          <p:cNvSpPr/>
          <p:nvPr>
            <p:ph type="sldNum" sz="quarter" idx="2"/>
          </p:nvPr>
        </p:nvSpPr>
        <p:spPr>
          <a:xfrm>
            <a:off x="12268200" y="9194800"/>
            <a:ext cx="312014" cy="3048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400"/>
            </a:fld>
          </a:p>
        </p:txBody>
      </p:sp>
      <p:pic>
        <p:nvPicPr>
          <p:cNvPr id="228" name="Screen shot 2010-10-11 at 15.35.21.png"/>
          <p:cNvPicPr/>
          <p:nvPr/>
        </p:nvPicPr>
        <p:blipFill>
          <a:blip r:embed="rId2">
            <a:extLst/>
          </a:blip>
          <a:stretch>
            <a:fillRect/>
          </a:stretch>
        </p:blipFill>
        <p:spPr>
          <a:xfrm>
            <a:off x="4292600" y="-939800"/>
            <a:ext cx="8432800" cy="10477500"/>
          </a:xfrm>
          <a:prstGeom prst="rect">
            <a:avLst/>
          </a:prstGeom>
          <a:ln w="12700">
            <a:solidFill/>
            <a:miter lim="400000"/>
          </a:ln>
        </p:spPr>
      </p:pic>
      <p:sp>
        <p:nvSpPr>
          <p:cNvPr id="229" name="Shape 229"/>
          <p:cNvSpPr/>
          <p:nvPr/>
        </p:nvSpPr>
        <p:spPr>
          <a:xfrm>
            <a:off x="368300" y="3543300"/>
            <a:ext cx="4597400" cy="2641600"/>
          </a:xfrm>
          <a:prstGeom prst="rect">
            <a:avLst/>
          </a:prstGeom>
          <a:solidFill>
            <a:srgbClr val="FFFFFF"/>
          </a:solidFill>
          <a:ln w="12700">
            <a:solidFill/>
            <a:miter lim="400000"/>
          </a:ln>
          <a:extLst>
            <a:ext uri="{C572A759-6A51-4108-AA02-DFA0A04FC94B}">
              <ma14:wrappingTextBoxFlag xmlns:ma14="http://schemas.microsoft.com/office/mac/drawingml/2011/main" val="1"/>
            </a:ext>
          </a:extLst>
        </p:spPr>
        <p:txBody>
          <a:bodyPr lIns="0" tIns="0" rIns="0" bIns="0" anchor="b">
            <a:spAutoFit/>
          </a:bodyPr>
          <a:lstStyle/>
          <a:p>
            <a:pPr lvl="0" algn="l" defTabSz="457200">
              <a:defRPr sz="1800"/>
            </a:pPr>
            <a:r>
              <a:rPr>
                <a:solidFill>
                  <a:srgbClr val="4E9192"/>
                </a:solidFill>
                <a:latin typeface="Monaco"/>
                <a:ea typeface="Monaco"/>
                <a:cs typeface="Monaco"/>
                <a:sym typeface="Monaco"/>
              </a:rPr>
              <a:t>.guarantee</a:t>
            </a:r>
            <a:r>
              <a:rPr>
                <a:latin typeface="Monaco"/>
                <a:ea typeface="Monaco"/>
                <a:cs typeface="Monaco"/>
                <a:sym typeface="Monaco"/>
              </a:rPr>
              <a:t> </a:t>
            </a:r>
            <a:endParaRPr>
              <a:latin typeface="Monaco"/>
              <a:ea typeface="Monaco"/>
              <a:cs typeface="Monaco"/>
              <a:sym typeface="Monaco"/>
            </a:endParaRPr>
          </a:p>
          <a:p>
            <a:pPr lvl="0" algn="l" defTabSz="457200">
              <a:defRPr sz="1800"/>
            </a:pPr>
            <a:r>
              <a:rPr>
                <a:latin typeface="Monaco"/>
                <a:ea typeface="Monaco"/>
                <a:cs typeface="Monaco"/>
                <a:sym typeface="Monaco"/>
              </a:rPr>
              <a:t>{</a:t>
            </a:r>
            <a:endParaRPr>
              <a:latin typeface="Monaco"/>
              <a:ea typeface="Monaco"/>
              <a:cs typeface="Monaco"/>
              <a:sym typeface="Monaco"/>
            </a:endParaRPr>
          </a:p>
          <a:p>
            <a:pPr lvl="0" algn="l" defTabSz="457200">
              <a:defRPr sz="1800"/>
            </a:pPr>
            <a:r>
              <a:rPr>
                <a:latin typeface="Monaco"/>
                <a:ea typeface="Monaco"/>
                <a:cs typeface="Monaco"/>
                <a:sym typeface="Monaco"/>
              </a:rPr>
              <a:t>  </a:t>
            </a:r>
            <a:r>
              <a:rPr>
                <a:solidFill>
                  <a:srgbClr val="932192"/>
                </a:solidFill>
                <a:latin typeface="Monaco"/>
                <a:ea typeface="Monaco"/>
                <a:cs typeface="Monaco"/>
                <a:sym typeface="Monaco"/>
              </a:rPr>
              <a:t>border-color</a:t>
            </a:r>
            <a:r>
              <a:rPr>
                <a:latin typeface="Monaco"/>
                <a:ea typeface="Monaco"/>
                <a:cs typeface="Monaco"/>
                <a:sym typeface="Monaco"/>
              </a:rPr>
              <a:t>:        </a:t>
            </a:r>
            <a:r>
              <a:rPr>
                <a:solidFill>
                  <a:srgbClr val="392DE7"/>
                </a:solidFill>
                <a:latin typeface="Monaco"/>
                <a:ea typeface="Monaco"/>
                <a:cs typeface="Monaco"/>
                <a:sym typeface="Monaco"/>
              </a:rPr>
              <a:t>black</a:t>
            </a:r>
            <a:r>
              <a:rPr>
                <a:latin typeface="Monaco"/>
                <a:ea typeface="Monaco"/>
                <a:cs typeface="Monaco"/>
                <a:sym typeface="Monaco"/>
              </a:rPr>
              <a:t>;</a:t>
            </a:r>
            <a:endParaRPr>
              <a:latin typeface="Monaco"/>
              <a:ea typeface="Monaco"/>
              <a:cs typeface="Monaco"/>
              <a:sym typeface="Monaco"/>
            </a:endParaRPr>
          </a:p>
          <a:p>
            <a:pPr lvl="0" algn="l" defTabSz="457200">
              <a:defRPr sz="1800"/>
            </a:pPr>
            <a:r>
              <a:rPr>
                <a:latin typeface="Monaco"/>
                <a:ea typeface="Monaco"/>
                <a:cs typeface="Monaco"/>
                <a:sym typeface="Monaco"/>
              </a:rPr>
              <a:t>  </a:t>
            </a:r>
            <a:r>
              <a:rPr>
                <a:solidFill>
                  <a:srgbClr val="932192"/>
                </a:solidFill>
                <a:latin typeface="Monaco"/>
                <a:ea typeface="Monaco"/>
                <a:cs typeface="Monaco"/>
                <a:sym typeface="Monaco"/>
              </a:rPr>
              <a:t>border-width</a:t>
            </a:r>
            <a:r>
              <a:rPr>
                <a:latin typeface="Monaco"/>
                <a:ea typeface="Monaco"/>
                <a:cs typeface="Monaco"/>
                <a:sym typeface="Monaco"/>
              </a:rPr>
              <a:t>:        </a:t>
            </a:r>
            <a:r>
              <a:rPr>
                <a:solidFill>
                  <a:srgbClr val="392DE7"/>
                </a:solidFill>
                <a:latin typeface="Monaco"/>
                <a:ea typeface="Monaco"/>
                <a:cs typeface="Monaco"/>
                <a:sym typeface="Monaco"/>
              </a:rPr>
              <a:t>1px</a:t>
            </a:r>
            <a:r>
              <a:rPr>
                <a:latin typeface="Monaco"/>
                <a:ea typeface="Monaco"/>
                <a:cs typeface="Monaco"/>
                <a:sym typeface="Monaco"/>
              </a:rPr>
              <a:t>;</a:t>
            </a:r>
            <a:endParaRPr>
              <a:latin typeface="Monaco"/>
              <a:ea typeface="Monaco"/>
              <a:cs typeface="Monaco"/>
              <a:sym typeface="Monaco"/>
            </a:endParaRPr>
          </a:p>
          <a:p>
            <a:pPr lvl="0" algn="l" defTabSz="457200">
              <a:defRPr sz="1800"/>
            </a:pPr>
            <a:r>
              <a:rPr>
                <a:latin typeface="Monaco"/>
                <a:ea typeface="Monaco"/>
                <a:cs typeface="Monaco"/>
                <a:sym typeface="Monaco"/>
              </a:rPr>
              <a:t>  </a:t>
            </a:r>
            <a:r>
              <a:rPr>
                <a:solidFill>
                  <a:srgbClr val="932192"/>
                </a:solidFill>
                <a:latin typeface="Monaco"/>
                <a:ea typeface="Monaco"/>
                <a:cs typeface="Monaco"/>
                <a:sym typeface="Monaco"/>
              </a:rPr>
              <a:t>border-style</a:t>
            </a:r>
            <a:r>
              <a:rPr>
                <a:latin typeface="Monaco"/>
                <a:ea typeface="Monaco"/>
                <a:cs typeface="Monaco"/>
                <a:sym typeface="Monaco"/>
              </a:rPr>
              <a:t>:        </a:t>
            </a:r>
            <a:r>
              <a:rPr>
                <a:solidFill>
                  <a:srgbClr val="392DE7"/>
                </a:solidFill>
                <a:latin typeface="Monaco"/>
                <a:ea typeface="Monaco"/>
                <a:cs typeface="Monaco"/>
                <a:sym typeface="Monaco"/>
              </a:rPr>
              <a:t>solid</a:t>
            </a:r>
            <a:r>
              <a:rPr>
                <a:latin typeface="Monaco"/>
                <a:ea typeface="Monaco"/>
                <a:cs typeface="Monaco"/>
                <a:sym typeface="Monaco"/>
              </a:rPr>
              <a:t>;</a:t>
            </a:r>
            <a:endParaRPr>
              <a:latin typeface="Monaco"/>
              <a:ea typeface="Monaco"/>
              <a:cs typeface="Monaco"/>
              <a:sym typeface="Monaco"/>
            </a:endParaRPr>
          </a:p>
          <a:p>
            <a:pPr lvl="0" algn="l" defTabSz="457200">
              <a:defRPr sz="1800"/>
            </a:pPr>
            <a:r>
              <a:rPr>
                <a:latin typeface="Monaco"/>
                <a:ea typeface="Monaco"/>
                <a:cs typeface="Monaco"/>
                <a:sym typeface="Monaco"/>
              </a:rPr>
              <a:t>  </a:t>
            </a:r>
            <a:r>
              <a:rPr>
                <a:solidFill>
                  <a:srgbClr val="932192"/>
                </a:solidFill>
                <a:latin typeface="Monaco"/>
                <a:ea typeface="Monaco"/>
                <a:cs typeface="Monaco"/>
                <a:sym typeface="Monaco"/>
              </a:rPr>
              <a:t>background-color</a:t>
            </a:r>
            <a:r>
              <a:rPr>
                <a:latin typeface="Monaco"/>
                <a:ea typeface="Monaco"/>
                <a:cs typeface="Monaco"/>
                <a:sym typeface="Monaco"/>
              </a:rPr>
              <a:t>:    </a:t>
            </a:r>
            <a:r>
              <a:rPr>
                <a:solidFill>
                  <a:srgbClr val="392DE7"/>
                </a:solidFill>
                <a:latin typeface="Monaco"/>
                <a:ea typeface="Monaco"/>
                <a:cs typeface="Monaco"/>
                <a:sym typeface="Monaco"/>
              </a:rPr>
              <a:t>#a7cece</a:t>
            </a:r>
            <a:r>
              <a:rPr>
                <a:latin typeface="Monaco"/>
                <a:ea typeface="Monaco"/>
                <a:cs typeface="Monaco"/>
                <a:sym typeface="Monaco"/>
              </a:rPr>
              <a:t>;</a:t>
            </a:r>
            <a:endParaRPr>
              <a:latin typeface="Monaco"/>
              <a:ea typeface="Monaco"/>
              <a:cs typeface="Monaco"/>
              <a:sym typeface="Monaco"/>
            </a:endParaRPr>
          </a:p>
          <a:p>
            <a:pPr lvl="0" algn="l" defTabSz="457200">
              <a:defRPr sz="1800"/>
            </a:pPr>
            <a:r>
              <a:rPr>
                <a:latin typeface="Monaco"/>
                <a:ea typeface="Monaco"/>
                <a:cs typeface="Monaco"/>
                <a:sym typeface="Monaco"/>
              </a:rPr>
              <a:t>  </a:t>
            </a:r>
            <a:r>
              <a:rPr>
                <a:solidFill>
                  <a:srgbClr val="932192"/>
                </a:solidFill>
                <a:latin typeface="Monaco"/>
                <a:ea typeface="Monaco"/>
                <a:cs typeface="Monaco"/>
                <a:sym typeface="Monaco"/>
              </a:rPr>
              <a:t>padding</a:t>
            </a:r>
            <a:r>
              <a:rPr>
                <a:latin typeface="Monaco"/>
                <a:ea typeface="Monaco"/>
                <a:cs typeface="Monaco"/>
                <a:sym typeface="Monaco"/>
              </a:rPr>
              <a:t>:             </a:t>
            </a:r>
            <a:r>
              <a:rPr>
                <a:solidFill>
                  <a:srgbClr val="392DE7"/>
                </a:solidFill>
                <a:latin typeface="Monaco"/>
                <a:ea typeface="Monaco"/>
                <a:cs typeface="Monaco"/>
                <a:sym typeface="Monaco"/>
              </a:rPr>
              <a:t>25%</a:t>
            </a:r>
            <a:r>
              <a:rPr>
                <a:latin typeface="Monaco"/>
                <a:ea typeface="Monaco"/>
                <a:cs typeface="Monaco"/>
                <a:sym typeface="Monaco"/>
              </a:rPr>
              <a:t>;</a:t>
            </a:r>
            <a:endParaRPr>
              <a:latin typeface="Monaco"/>
              <a:ea typeface="Monaco"/>
              <a:cs typeface="Monaco"/>
              <a:sym typeface="Monaco"/>
            </a:endParaRPr>
          </a:p>
          <a:p>
            <a:pPr lvl="0" algn="l" defTabSz="457200">
              <a:defRPr sz="1800"/>
            </a:pPr>
            <a:r>
              <a:rPr>
                <a:solidFill>
                  <a:srgbClr val="4F76CB"/>
                </a:solidFill>
                <a:latin typeface="Monaco"/>
                <a:ea typeface="Monaco"/>
                <a:cs typeface="Monaco"/>
                <a:sym typeface="Monaco"/>
              </a:rPr>
              <a:t>}</a:t>
            </a:r>
          </a:p>
        </p:txBody>
      </p:sp>
      <p:sp>
        <p:nvSpPr>
          <p:cNvPr id="230" name="Shape 230"/>
          <p:cNvSpPr/>
          <p:nvPr/>
        </p:nvSpPr>
        <p:spPr>
          <a:xfrm>
            <a:off x="241300" y="5524500"/>
            <a:ext cx="4864100" cy="381000"/>
          </a:xfrm>
          <a:prstGeom prst="roundRect">
            <a:avLst>
              <a:gd name="adj" fmla="val 50000"/>
            </a:avLst>
          </a:prstGeom>
          <a:ln w="25400">
            <a:solidFill/>
            <a:miter lim="400000"/>
          </a:ln>
        </p:spPr>
        <p:txBody>
          <a:bodyPr lIns="0" tIns="0" rIns="0" bIns="0" anchor="ctr"/>
          <a:lstStyle/>
          <a:p>
            <a:pPr lvl="0">
              <a:defRPr sz="3600"/>
            </a:pPr>
          </a:p>
        </p:txBody>
      </p:sp>
    </p:spTree>
  </p:cSld>
  <p:clrMapOvr>
    <a:masterClrMapping/>
  </p:clrMapOvr>
  <p:transition spd="med" advClick="1"/>
</p:sld>
</file>

<file path=ppt/slides/slide2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32" name="Shape 232"/>
          <p:cNvSpPr/>
          <p:nvPr>
            <p:ph type="title"/>
          </p:nvPr>
        </p:nvSpPr>
        <p:spPr>
          <a:xfrm>
            <a:off x="571500" y="330200"/>
            <a:ext cx="11861800" cy="787400"/>
          </a:xfrm>
          <a:prstGeom prst="rect">
            <a:avLst/>
          </a:prstGeom>
        </p:spPr>
        <p:txBody>
          <a:bodyPr/>
          <a:lstStyle/>
          <a:p>
            <a:pPr lvl="0">
              <a:defRPr sz="1800"/>
            </a:pPr>
            <a:r>
              <a:rPr sz="4200"/>
              <a:t>Add Margin</a:t>
            </a:r>
          </a:p>
        </p:txBody>
      </p:sp>
      <p:sp>
        <p:nvSpPr>
          <p:cNvPr id="233" name="Shape 233"/>
          <p:cNvSpPr/>
          <p:nvPr>
            <p:ph type="body" idx="1"/>
          </p:nvPr>
        </p:nvSpPr>
        <p:spPr>
          <a:xfrm>
            <a:off x="9829800" y="4914900"/>
            <a:ext cx="2908300" cy="1574800"/>
          </a:xfrm>
          <a:prstGeom prst="rect">
            <a:avLst/>
          </a:prstGeom>
        </p:spPr>
        <p:txBody>
          <a:bodyPr/>
          <a:lstStyle/>
          <a:p>
            <a:pPr lvl="0">
              <a:defRPr sz="1800"/>
            </a:pPr>
            <a:r>
              <a:rPr sz="2600"/>
              <a:t>Now we have 25 pixels of margin on all sides. </a:t>
            </a:r>
          </a:p>
        </p:txBody>
      </p:sp>
      <p:sp>
        <p:nvSpPr>
          <p:cNvPr id="234" name="Shape 234"/>
          <p:cNvSpPr/>
          <p:nvPr>
            <p:ph type="sldNum" sz="quarter" idx="2"/>
          </p:nvPr>
        </p:nvSpPr>
        <p:spPr>
          <a:xfrm>
            <a:off x="12268200" y="9194800"/>
            <a:ext cx="312014" cy="3048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400"/>
            </a:fld>
          </a:p>
        </p:txBody>
      </p:sp>
      <p:pic>
        <p:nvPicPr>
          <p:cNvPr id="235" name="Screen shot 2010-10-11 at 15.40.13.png"/>
          <p:cNvPicPr/>
          <p:nvPr/>
        </p:nvPicPr>
        <p:blipFill>
          <a:blip r:embed="rId2">
            <a:extLst/>
          </a:blip>
          <a:stretch>
            <a:fillRect/>
          </a:stretch>
        </p:blipFill>
        <p:spPr>
          <a:xfrm>
            <a:off x="355600" y="1765300"/>
            <a:ext cx="8343900" cy="6883400"/>
          </a:xfrm>
          <a:prstGeom prst="rect">
            <a:avLst/>
          </a:prstGeom>
          <a:ln w="12700">
            <a:solidFill/>
            <a:miter lim="400000"/>
          </a:ln>
        </p:spPr>
      </p:pic>
      <p:pic>
        <p:nvPicPr>
          <p:cNvPr id="236" name="Screen shot 2010-10-11 at 15.32.45.png"/>
          <p:cNvPicPr/>
          <p:nvPr/>
        </p:nvPicPr>
        <p:blipFill>
          <a:blip r:embed="rId3">
            <a:extLst/>
          </a:blip>
          <a:stretch>
            <a:fillRect/>
          </a:stretch>
        </p:blipFill>
        <p:spPr>
          <a:xfrm>
            <a:off x="6883400" y="101600"/>
            <a:ext cx="5803900" cy="4503331"/>
          </a:xfrm>
          <a:prstGeom prst="rect">
            <a:avLst/>
          </a:prstGeom>
          <a:ln w="12700">
            <a:solidFill/>
            <a:miter lim="400000"/>
          </a:ln>
        </p:spPr>
      </p:pic>
      <p:sp>
        <p:nvSpPr>
          <p:cNvPr id="237" name="Shape 237"/>
          <p:cNvSpPr/>
          <p:nvPr/>
        </p:nvSpPr>
        <p:spPr>
          <a:xfrm>
            <a:off x="8242300" y="6680200"/>
            <a:ext cx="4622800" cy="2959100"/>
          </a:xfrm>
          <a:prstGeom prst="rect">
            <a:avLst/>
          </a:prstGeom>
          <a:solidFill>
            <a:srgbClr val="FFFFFF"/>
          </a:solidFill>
          <a:ln w="12700">
            <a:solidFill/>
            <a:miter lim="400000"/>
          </a:ln>
          <a:extLst>
            <a:ext uri="{C572A759-6A51-4108-AA02-DFA0A04FC94B}">
              <ma14:wrappingTextBoxFlag xmlns:ma14="http://schemas.microsoft.com/office/mac/drawingml/2011/main" val="1"/>
            </a:ext>
          </a:extLst>
        </p:spPr>
        <p:txBody>
          <a:bodyPr lIns="0" tIns="0" rIns="0" bIns="0" anchor="b">
            <a:spAutoFit/>
          </a:bodyPr>
          <a:lstStyle/>
          <a:p>
            <a:pPr lvl="0" algn="l" defTabSz="457200">
              <a:defRPr sz="1800"/>
            </a:pPr>
            <a:r>
              <a:rPr>
                <a:solidFill>
                  <a:srgbClr val="4E9192"/>
                </a:solidFill>
                <a:latin typeface="Monaco"/>
                <a:ea typeface="Monaco"/>
                <a:cs typeface="Monaco"/>
                <a:sym typeface="Monaco"/>
              </a:rPr>
              <a:t>.guarantee</a:t>
            </a:r>
            <a:r>
              <a:rPr>
                <a:latin typeface="Monaco"/>
                <a:ea typeface="Monaco"/>
                <a:cs typeface="Monaco"/>
                <a:sym typeface="Monaco"/>
              </a:rPr>
              <a:t> </a:t>
            </a:r>
            <a:endParaRPr>
              <a:latin typeface="Monaco"/>
              <a:ea typeface="Monaco"/>
              <a:cs typeface="Monaco"/>
              <a:sym typeface="Monaco"/>
            </a:endParaRPr>
          </a:p>
          <a:p>
            <a:pPr lvl="0" algn="l" defTabSz="457200">
              <a:defRPr sz="1800"/>
            </a:pPr>
            <a:r>
              <a:rPr>
                <a:latin typeface="Monaco"/>
                <a:ea typeface="Monaco"/>
                <a:cs typeface="Monaco"/>
                <a:sym typeface="Monaco"/>
              </a:rPr>
              <a:t>{</a:t>
            </a:r>
            <a:endParaRPr>
              <a:latin typeface="Monaco"/>
              <a:ea typeface="Monaco"/>
              <a:cs typeface="Monaco"/>
              <a:sym typeface="Monaco"/>
            </a:endParaRPr>
          </a:p>
          <a:p>
            <a:pPr lvl="0" algn="l" defTabSz="457200">
              <a:defRPr sz="1800"/>
            </a:pPr>
            <a:r>
              <a:rPr>
                <a:latin typeface="Monaco"/>
                <a:ea typeface="Monaco"/>
                <a:cs typeface="Monaco"/>
                <a:sym typeface="Monaco"/>
              </a:rPr>
              <a:t>  </a:t>
            </a:r>
            <a:r>
              <a:rPr>
                <a:solidFill>
                  <a:srgbClr val="932192"/>
                </a:solidFill>
                <a:latin typeface="Monaco"/>
                <a:ea typeface="Monaco"/>
                <a:cs typeface="Monaco"/>
                <a:sym typeface="Monaco"/>
              </a:rPr>
              <a:t>border-color</a:t>
            </a:r>
            <a:r>
              <a:rPr>
                <a:latin typeface="Monaco"/>
                <a:ea typeface="Monaco"/>
                <a:cs typeface="Monaco"/>
                <a:sym typeface="Monaco"/>
              </a:rPr>
              <a:t>:        </a:t>
            </a:r>
            <a:r>
              <a:rPr>
                <a:solidFill>
                  <a:srgbClr val="392DE7"/>
                </a:solidFill>
                <a:latin typeface="Monaco"/>
                <a:ea typeface="Monaco"/>
                <a:cs typeface="Monaco"/>
                <a:sym typeface="Monaco"/>
              </a:rPr>
              <a:t>black</a:t>
            </a:r>
            <a:r>
              <a:rPr>
                <a:latin typeface="Monaco"/>
                <a:ea typeface="Monaco"/>
                <a:cs typeface="Monaco"/>
                <a:sym typeface="Monaco"/>
              </a:rPr>
              <a:t>;</a:t>
            </a:r>
            <a:endParaRPr>
              <a:latin typeface="Monaco"/>
              <a:ea typeface="Monaco"/>
              <a:cs typeface="Monaco"/>
              <a:sym typeface="Monaco"/>
            </a:endParaRPr>
          </a:p>
          <a:p>
            <a:pPr lvl="0" algn="l" defTabSz="457200">
              <a:defRPr sz="1800"/>
            </a:pPr>
            <a:r>
              <a:rPr>
                <a:latin typeface="Monaco"/>
                <a:ea typeface="Monaco"/>
                <a:cs typeface="Monaco"/>
                <a:sym typeface="Monaco"/>
              </a:rPr>
              <a:t>  </a:t>
            </a:r>
            <a:r>
              <a:rPr>
                <a:solidFill>
                  <a:srgbClr val="932192"/>
                </a:solidFill>
                <a:latin typeface="Monaco"/>
                <a:ea typeface="Monaco"/>
                <a:cs typeface="Monaco"/>
                <a:sym typeface="Monaco"/>
              </a:rPr>
              <a:t>border-width</a:t>
            </a:r>
            <a:r>
              <a:rPr>
                <a:latin typeface="Monaco"/>
                <a:ea typeface="Monaco"/>
                <a:cs typeface="Monaco"/>
                <a:sym typeface="Monaco"/>
              </a:rPr>
              <a:t>:        </a:t>
            </a:r>
            <a:r>
              <a:rPr>
                <a:solidFill>
                  <a:srgbClr val="392DE7"/>
                </a:solidFill>
                <a:latin typeface="Monaco"/>
                <a:ea typeface="Monaco"/>
                <a:cs typeface="Monaco"/>
                <a:sym typeface="Monaco"/>
              </a:rPr>
              <a:t>1px</a:t>
            </a:r>
            <a:r>
              <a:rPr>
                <a:latin typeface="Monaco"/>
                <a:ea typeface="Monaco"/>
                <a:cs typeface="Monaco"/>
                <a:sym typeface="Monaco"/>
              </a:rPr>
              <a:t>;</a:t>
            </a:r>
            <a:endParaRPr>
              <a:latin typeface="Monaco"/>
              <a:ea typeface="Monaco"/>
              <a:cs typeface="Monaco"/>
              <a:sym typeface="Monaco"/>
            </a:endParaRPr>
          </a:p>
          <a:p>
            <a:pPr lvl="0" algn="l" defTabSz="457200">
              <a:defRPr sz="1800"/>
            </a:pPr>
            <a:r>
              <a:rPr>
                <a:latin typeface="Monaco"/>
                <a:ea typeface="Monaco"/>
                <a:cs typeface="Monaco"/>
                <a:sym typeface="Monaco"/>
              </a:rPr>
              <a:t>  </a:t>
            </a:r>
            <a:r>
              <a:rPr>
                <a:solidFill>
                  <a:srgbClr val="932192"/>
                </a:solidFill>
                <a:latin typeface="Monaco"/>
                <a:ea typeface="Monaco"/>
                <a:cs typeface="Monaco"/>
                <a:sym typeface="Monaco"/>
              </a:rPr>
              <a:t>border-style</a:t>
            </a:r>
            <a:r>
              <a:rPr>
                <a:latin typeface="Monaco"/>
                <a:ea typeface="Monaco"/>
                <a:cs typeface="Monaco"/>
                <a:sym typeface="Monaco"/>
              </a:rPr>
              <a:t>:        </a:t>
            </a:r>
            <a:r>
              <a:rPr>
                <a:solidFill>
                  <a:srgbClr val="392DE7"/>
                </a:solidFill>
                <a:latin typeface="Monaco"/>
                <a:ea typeface="Monaco"/>
                <a:cs typeface="Monaco"/>
                <a:sym typeface="Monaco"/>
              </a:rPr>
              <a:t>solid</a:t>
            </a:r>
            <a:r>
              <a:rPr>
                <a:latin typeface="Monaco"/>
                <a:ea typeface="Monaco"/>
                <a:cs typeface="Monaco"/>
                <a:sym typeface="Monaco"/>
              </a:rPr>
              <a:t>;</a:t>
            </a:r>
            <a:endParaRPr>
              <a:latin typeface="Monaco"/>
              <a:ea typeface="Monaco"/>
              <a:cs typeface="Monaco"/>
              <a:sym typeface="Monaco"/>
            </a:endParaRPr>
          </a:p>
          <a:p>
            <a:pPr lvl="0" algn="l" defTabSz="457200">
              <a:defRPr sz="1800"/>
            </a:pPr>
            <a:r>
              <a:rPr>
                <a:latin typeface="Monaco"/>
                <a:ea typeface="Monaco"/>
                <a:cs typeface="Monaco"/>
                <a:sym typeface="Monaco"/>
              </a:rPr>
              <a:t>  </a:t>
            </a:r>
            <a:r>
              <a:rPr>
                <a:solidFill>
                  <a:srgbClr val="932192"/>
                </a:solidFill>
                <a:latin typeface="Monaco"/>
                <a:ea typeface="Monaco"/>
                <a:cs typeface="Monaco"/>
                <a:sym typeface="Monaco"/>
              </a:rPr>
              <a:t>background-color</a:t>
            </a:r>
            <a:r>
              <a:rPr>
                <a:latin typeface="Monaco"/>
                <a:ea typeface="Monaco"/>
                <a:cs typeface="Monaco"/>
                <a:sym typeface="Monaco"/>
              </a:rPr>
              <a:t>:    </a:t>
            </a:r>
            <a:r>
              <a:rPr>
                <a:solidFill>
                  <a:srgbClr val="392DE7"/>
                </a:solidFill>
                <a:latin typeface="Monaco"/>
                <a:ea typeface="Monaco"/>
                <a:cs typeface="Monaco"/>
                <a:sym typeface="Monaco"/>
              </a:rPr>
              <a:t>#a7cece</a:t>
            </a:r>
            <a:r>
              <a:rPr>
                <a:latin typeface="Monaco"/>
                <a:ea typeface="Monaco"/>
                <a:cs typeface="Monaco"/>
                <a:sym typeface="Monaco"/>
              </a:rPr>
              <a:t>;</a:t>
            </a:r>
            <a:endParaRPr>
              <a:latin typeface="Monaco"/>
              <a:ea typeface="Monaco"/>
              <a:cs typeface="Monaco"/>
              <a:sym typeface="Monaco"/>
            </a:endParaRPr>
          </a:p>
          <a:p>
            <a:pPr lvl="0" algn="l" defTabSz="457200">
              <a:defRPr sz="1800"/>
            </a:pPr>
            <a:r>
              <a:rPr>
                <a:latin typeface="Monaco"/>
                <a:ea typeface="Monaco"/>
                <a:cs typeface="Monaco"/>
                <a:sym typeface="Monaco"/>
              </a:rPr>
              <a:t>  </a:t>
            </a:r>
            <a:r>
              <a:rPr>
                <a:solidFill>
                  <a:srgbClr val="932192"/>
                </a:solidFill>
                <a:latin typeface="Monaco"/>
                <a:ea typeface="Monaco"/>
                <a:cs typeface="Monaco"/>
                <a:sym typeface="Monaco"/>
              </a:rPr>
              <a:t>padding</a:t>
            </a:r>
            <a:r>
              <a:rPr>
                <a:latin typeface="Monaco"/>
                <a:ea typeface="Monaco"/>
                <a:cs typeface="Monaco"/>
                <a:sym typeface="Monaco"/>
              </a:rPr>
              <a:t>:             </a:t>
            </a:r>
            <a:r>
              <a:rPr>
                <a:solidFill>
                  <a:srgbClr val="392DE7"/>
                </a:solidFill>
                <a:latin typeface="Monaco"/>
                <a:ea typeface="Monaco"/>
                <a:cs typeface="Monaco"/>
                <a:sym typeface="Monaco"/>
              </a:rPr>
              <a:t>25px</a:t>
            </a:r>
            <a:r>
              <a:rPr>
                <a:latin typeface="Monaco"/>
                <a:ea typeface="Monaco"/>
                <a:cs typeface="Monaco"/>
                <a:sym typeface="Monaco"/>
              </a:rPr>
              <a:t>;</a:t>
            </a:r>
            <a:endParaRPr>
              <a:latin typeface="Monaco"/>
              <a:ea typeface="Monaco"/>
              <a:cs typeface="Monaco"/>
              <a:sym typeface="Monaco"/>
            </a:endParaRPr>
          </a:p>
          <a:p>
            <a:pPr lvl="0" algn="l" defTabSz="457200">
              <a:defRPr sz="1800"/>
            </a:pPr>
            <a:r>
              <a:rPr>
                <a:latin typeface="Monaco"/>
                <a:ea typeface="Monaco"/>
                <a:cs typeface="Monaco"/>
                <a:sym typeface="Monaco"/>
              </a:rPr>
              <a:t>  </a:t>
            </a:r>
            <a:r>
              <a:rPr>
                <a:solidFill>
                  <a:srgbClr val="932192"/>
                </a:solidFill>
                <a:latin typeface="Monaco"/>
                <a:ea typeface="Monaco"/>
                <a:cs typeface="Monaco"/>
                <a:sym typeface="Monaco"/>
              </a:rPr>
              <a:t>margin</a:t>
            </a:r>
            <a:r>
              <a:rPr>
                <a:latin typeface="Monaco"/>
                <a:ea typeface="Monaco"/>
                <a:cs typeface="Monaco"/>
                <a:sym typeface="Monaco"/>
              </a:rPr>
              <a:t>:              </a:t>
            </a:r>
            <a:r>
              <a:rPr>
                <a:solidFill>
                  <a:srgbClr val="392DE7"/>
                </a:solidFill>
                <a:latin typeface="Monaco"/>
                <a:ea typeface="Monaco"/>
                <a:cs typeface="Monaco"/>
                <a:sym typeface="Monaco"/>
              </a:rPr>
              <a:t>30px</a:t>
            </a:r>
            <a:r>
              <a:rPr>
                <a:latin typeface="Monaco"/>
                <a:ea typeface="Monaco"/>
                <a:cs typeface="Monaco"/>
                <a:sym typeface="Monaco"/>
              </a:rPr>
              <a:t>;</a:t>
            </a:r>
            <a:endParaRPr>
              <a:latin typeface="Monaco"/>
              <a:ea typeface="Monaco"/>
              <a:cs typeface="Monaco"/>
              <a:sym typeface="Monaco"/>
            </a:endParaRPr>
          </a:p>
          <a:p>
            <a:pPr lvl="0" algn="l" defTabSz="457200">
              <a:defRPr sz="1800"/>
            </a:pPr>
            <a:r>
              <a:rPr>
                <a:latin typeface="Monaco"/>
                <a:ea typeface="Monaco"/>
                <a:cs typeface="Monaco"/>
                <a:sym typeface="Monaco"/>
              </a:rPr>
              <a:t>}</a:t>
            </a:r>
          </a:p>
        </p:txBody>
      </p:sp>
      <p:sp>
        <p:nvSpPr>
          <p:cNvPr id="238" name="Shape 238"/>
          <p:cNvSpPr/>
          <p:nvPr/>
        </p:nvSpPr>
        <p:spPr>
          <a:xfrm rot="8256153">
            <a:off x="8737602" y="4597400"/>
            <a:ext cx="1270001" cy="1270000"/>
          </a:xfrm>
          <a:prstGeom prst="rightArrow">
            <a:avLst>
              <a:gd name="adj1" fmla="val 35596"/>
              <a:gd name="adj2" fmla="val 39426"/>
            </a:avLst>
          </a:prstGeom>
          <a:solidFill>
            <a:srgbClr val="CBCBCB"/>
          </a:solidFill>
          <a:ln w="25400">
            <a:solidFill/>
            <a:miter lim="400000"/>
          </a:ln>
        </p:spPr>
        <p:txBody>
          <a:bodyPr lIns="50800" tIns="50800" rIns="50800" bIns="50800" anchor="ctr"/>
          <a:lstStyle/>
          <a:p>
            <a:pPr lvl="0">
              <a:defRPr sz="3600"/>
            </a:pPr>
          </a:p>
        </p:txBody>
      </p:sp>
      <p:sp>
        <p:nvSpPr>
          <p:cNvPr id="239" name="Shape 239"/>
          <p:cNvSpPr/>
          <p:nvPr/>
        </p:nvSpPr>
        <p:spPr>
          <a:xfrm>
            <a:off x="8128000" y="8978900"/>
            <a:ext cx="4864100" cy="279400"/>
          </a:xfrm>
          <a:prstGeom prst="roundRect">
            <a:avLst>
              <a:gd name="adj" fmla="val 50000"/>
            </a:avLst>
          </a:prstGeom>
          <a:ln w="25400">
            <a:solidFill/>
            <a:miter lim="400000"/>
          </a:ln>
        </p:spPr>
        <p:txBody>
          <a:bodyPr lIns="0" tIns="0" rIns="0" bIns="0" anchor="ctr"/>
          <a:lstStyle/>
          <a:p>
            <a:pPr lvl="0">
              <a:defRPr sz="3600"/>
            </a:pPr>
          </a:p>
        </p:txBody>
      </p:sp>
    </p:spTree>
  </p:cSld>
  <p:clrMapOvr>
    <a:masterClrMapping/>
  </p:clrMapOvr>
  <p:transition spd="med" advClick="1"/>
</p:sld>
</file>

<file path=ppt/slides/slide2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41" name="Shape 241"/>
          <p:cNvSpPr/>
          <p:nvPr>
            <p:ph type="title"/>
          </p:nvPr>
        </p:nvSpPr>
        <p:spPr>
          <a:prstGeom prst="rect">
            <a:avLst/>
          </a:prstGeom>
        </p:spPr>
        <p:txBody>
          <a:bodyPr/>
          <a:lstStyle/>
          <a:p>
            <a:pPr lvl="0">
              <a:defRPr sz="1800"/>
            </a:pPr>
            <a:r>
              <a:rPr sz="4200"/>
              <a:t>Agenda</a:t>
            </a:r>
          </a:p>
        </p:txBody>
      </p:sp>
      <p:sp>
        <p:nvSpPr>
          <p:cNvPr id="242" name="Shape 242"/>
          <p:cNvSpPr/>
          <p:nvPr>
            <p:ph type="body" idx="1"/>
          </p:nvPr>
        </p:nvSpPr>
        <p:spPr>
          <a:xfrm>
            <a:off x="571500" y="2006600"/>
            <a:ext cx="11861800" cy="6565900"/>
          </a:xfrm>
          <a:prstGeom prst="rect">
            <a:avLst/>
          </a:prstGeom>
        </p:spPr>
        <p:txBody>
          <a:bodyPr/>
          <a:lstStyle/>
          <a:p>
            <a:pPr lvl="0">
              <a:spcBef>
                <a:spcPts val="1500"/>
              </a:spcBef>
              <a:defRPr sz="1800"/>
            </a:pPr>
            <a:r>
              <a:rPr sz="2600"/>
              <a:t>Box Model</a:t>
            </a:r>
            <a:endParaRPr sz="2600"/>
          </a:p>
          <a:p>
            <a:pPr lvl="1">
              <a:spcBef>
                <a:spcPts val="1500"/>
              </a:spcBef>
              <a:defRPr sz="1800"/>
            </a:pPr>
            <a:r>
              <a:rPr sz="2600"/>
              <a:t>Content, Padding, Border &amp; Margin </a:t>
            </a:r>
            <a:endParaRPr sz="2600"/>
          </a:p>
          <a:p>
            <a:pPr lvl="1">
              <a:spcBef>
                <a:spcPts val="1500"/>
              </a:spcBef>
              <a:defRPr sz="1800"/>
            </a:pPr>
            <a:r>
              <a:rPr sz="2600"/>
              <a:t>Background images</a:t>
            </a:r>
            <a:endParaRPr sz="2600"/>
          </a:p>
          <a:p>
            <a:pPr lvl="1">
              <a:spcBef>
                <a:spcPts val="1500"/>
              </a:spcBef>
              <a:defRPr sz="1800"/>
            </a:pPr>
            <a:r>
              <a:rPr sz="2600"/>
              <a:t>Border Styles, Width, Colour</a:t>
            </a:r>
          </a:p>
        </p:txBody>
      </p:sp>
      <p:sp>
        <p:nvSpPr>
          <p:cNvPr id="243" name="Shape 243"/>
          <p:cNvSpPr/>
          <p:nvPr>
            <p:ph type="sldNum" sz="quarter" idx="2"/>
          </p:nvPr>
        </p:nvSpPr>
        <p:spPr>
          <a:xfrm>
            <a:off x="12268200" y="9194800"/>
            <a:ext cx="312014" cy="3048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400"/>
            </a:fld>
          </a:p>
        </p:txBody>
      </p:sp>
      <p:sp>
        <p:nvSpPr>
          <p:cNvPr id="244" name="Shape 244"/>
          <p:cNvSpPr/>
          <p:nvPr/>
        </p:nvSpPr>
        <p:spPr>
          <a:xfrm>
            <a:off x="508000" y="3187700"/>
            <a:ext cx="7137400" cy="546100"/>
          </a:xfrm>
          <a:prstGeom prst="roundRect">
            <a:avLst>
              <a:gd name="adj" fmla="val 34884"/>
            </a:avLst>
          </a:prstGeom>
          <a:ln w="25400">
            <a:solidFill/>
            <a:miter lim="400000"/>
          </a:ln>
        </p:spPr>
        <p:txBody>
          <a:bodyPr lIns="0" tIns="0" rIns="0" bIns="0" anchor="ctr"/>
          <a:lstStyle/>
          <a:p>
            <a:pPr lvl="0">
              <a:defRPr sz="3600"/>
            </a:pPr>
          </a:p>
        </p:txBody>
      </p:sp>
    </p:spTree>
  </p:cSld>
  <p:clrMapOvr>
    <a:masterClrMapping/>
  </p:clrMapOvr>
  <p:transition spd="med" advClick="1"/>
</p:sld>
</file>

<file path=ppt/slides/slide2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46" name="Shape 246"/>
          <p:cNvSpPr/>
          <p:nvPr>
            <p:ph type="title"/>
          </p:nvPr>
        </p:nvSpPr>
        <p:spPr>
          <a:prstGeom prst="rect">
            <a:avLst/>
          </a:prstGeom>
        </p:spPr>
        <p:txBody>
          <a:bodyPr/>
          <a:lstStyle/>
          <a:p>
            <a:pPr lvl="0">
              <a:defRPr sz="1800"/>
            </a:pPr>
            <a:r>
              <a:rPr sz="4200"/>
              <a:t>Add a Background Image</a:t>
            </a:r>
          </a:p>
        </p:txBody>
      </p:sp>
      <p:sp>
        <p:nvSpPr>
          <p:cNvPr id="247" name="Shape 247"/>
          <p:cNvSpPr/>
          <p:nvPr>
            <p:ph type="body" idx="1"/>
          </p:nvPr>
        </p:nvSpPr>
        <p:spPr>
          <a:prstGeom prst="rect">
            <a:avLst/>
          </a:prstGeom>
        </p:spPr>
        <p:txBody>
          <a:bodyPr/>
          <a:lstStyle/>
          <a:p>
            <a:pPr lvl="0">
              <a:defRPr sz="1800"/>
            </a:pPr>
            <a:r>
              <a:rPr sz="2600"/>
              <a:t>&lt;img&gt; and background images:</a:t>
            </a:r>
            <a:endParaRPr sz="2600"/>
          </a:p>
          <a:p>
            <a:pPr lvl="1">
              <a:defRPr sz="1800"/>
            </a:pPr>
            <a:r>
              <a:rPr sz="2600"/>
              <a:t>An &lt;img&gt; element, on the other hand, is used to include an image that has a more substantial role in the page, like a photo or a logo  </a:t>
            </a:r>
            <a:endParaRPr sz="2600"/>
          </a:p>
          <a:p>
            <a:pPr lvl="1">
              <a:defRPr sz="1800"/>
            </a:pPr>
            <a:r>
              <a:rPr sz="2600"/>
              <a:t>A background image is pure presentation, and the only reason you would use a background-image is to improve the attractiveness of an element.</a:t>
            </a:r>
            <a:endParaRPr sz="2600"/>
          </a:p>
          <a:p>
            <a:pPr lvl="0">
              <a:defRPr sz="1800"/>
            </a:pPr>
            <a:r>
              <a:rPr sz="2600"/>
              <a:t>We could have just placed the image inside the paragraph, and we could probably get the same look and feel, but the guarantee star is pure decoration</a:t>
            </a:r>
            <a:endParaRPr sz="2600"/>
          </a:p>
          <a:p>
            <a:pPr lvl="0">
              <a:defRPr sz="1800"/>
            </a:pPr>
            <a:r>
              <a:rPr sz="2600"/>
              <a:t>It has no real meaning on the page and it’s only meant to make the element look better. So, background-image makes more sense. </a:t>
            </a:r>
          </a:p>
        </p:txBody>
      </p:sp>
      <p:sp>
        <p:nvSpPr>
          <p:cNvPr id="248" name="Shape 248"/>
          <p:cNvSpPr/>
          <p:nvPr>
            <p:ph type="sldNum" sz="quarter" idx="2"/>
          </p:nvPr>
        </p:nvSpPr>
        <p:spPr>
          <a:xfrm>
            <a:off x="12268200" y="9194800"/>
            <a:ext cx="312014" cy="3048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400"/>
            </a:fld>
          </a:p>
        </p:txBody>
      </p:sp>
      <p:pic>
        <p:nvPicPr>
          <p:cNvPr id="249" name="Screen shot 2010-10-11 at 15.48.13.png"/>
          <p:cNvPicPr/>
          <p:nvPr/>
        </p:nvPicPr>
        <p:blipFill>
          <a:blip r:embed="rId2">
            <a:extLst/>
          </a:blip>
          <a:stretch>
            <a:fillRect/>
          </a:stretch>
        </p:blipFill>
        <p:spPr>
          <a:xfrm>
            <a:off x="9931400" y="457200"/>
            <a:ext cx="1130300" cy="1130300"/>
          </a:xfrm>
          <a:prstGeom prst="rect">
            <a:avLst/>
          </a:prstGeom>
          <a:ln w="12700">
            <a:miter lim="400000"/>
          </a:ln>
        </p:spPr>
      </p:pic>
      <p:sp>
        <p:nvSpPr>
          <p:cNvPr id="250" name="Shape 250"/>
          <p:cNvSpPr/>
          <p:nvPr/>
        </p:nvSpPr>
        <p:spPr>
          <a:xfrm>
            <a:off x="9699003" y="1606830"/>
            <a:ext cx="1609345" cy="37437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b">
            <a:spAutoFit/>
          </a:bodyPr>
          <a:lstStyle>
            <a:lvl1pPr>
              <a:defRPr sz="1800"/>
            </a:lvl1pPr>
          </a:lstStyle>
          <a:p>
            <a:pPr lvl="0"/>
            <a:r>
              <a:t>Background.gif</a:t>
            </a:r>
          </a:p>
        </p:txBody>
      </p:sp>
    </p:spTree>
  </p:cSld>
  <p:clrMapOvr>
    <a:masterClrMapping/>
  </p:clrMapOvr>
  <p:transition spd="med" advClick="1"/>
</p:sld>
</file>

<file path=ppt/slides/slide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0" name="Shape 90"/>
          <p:cNvSpPr/>
          <p:nvPr>
            <p:ph type="title"/>
          </p:nvPr>
        </p:nvSpPr>
        <p:spPr>
          <a:prstGeom prst="rect">
            <a:avLst/>
          </a:prstGeom>
        </p:spPr>
        <p:txBody>
          <a:bodyPr/>
          <a:lstStyle/>
          <a:p>
            <a:pPr lvl="0">
              <a:defRPr sz="1800"/>
            </a:pPr>
            <a:r>
              <a:rPr sz="4200"/>
              <a:t>Agenda</a:t>
            </a:r>
          </a:p>
        </p:txBody>
      </p:sp>
      <p:sp>
        <p:nvSpPr>
          <p:cNvPr id="91" name="Shape 91"/>
          <p:cNvSpPr/>
          <p:nvPr>
            <p:ph type="body" idx="1"/>
          </p:nvPr>
        </p:nvSpPr>
        <p:spPr>
          <a:xfrm>
            <a:off x="571500" y="2006600"/>
            <a:ext cx="11950700" cy="7416800"/>
          </a:xfrm>
          <a:prstGeom prst="rect">
            <a:avLst/>
          </a:prstGeom>
        </p:spPr>
        <p:txBody>
          <a:bodyPr/>
          <a:lstStyle/>
          <a:p>
            <a:pPr lvl="0">
              <a:spcBef>
                <a:spcPts val="1500"/>
              </a:spcBef>
              <a:defRPr sz="1800"/>
            </a:pPr>
            <a:r>
              <a:rPr sz="2600"/>
              <a:t>Box Model</a:t>
            </a:r>
            <a:endParaRPr sz="2600"/>
          </a:p>
          <a:p>
            <a:pPr lvl="1">
              <a:spcBef>
                <a:spcPts val="1500"/>
              </a:spcBef>
              <a:defRPr sz="1800"/>
            </a:pPr>
            <a:r>
              <a:rPr sz="2600"/>
              <a:t>Box Model: Content, Padding, Border &amp; Margin </a:t>
            </a:r>
            <a:endParaRPr sz="2600"/>
          </a:p>
          <a:p>
            <a:pPr lvl="1">
              <a:spcBef>
                <a:spcPts val="1500"/>
              </a:spcBef>
              <a:defRPr sz="1800"/>
            </a:pPr>
            <a:r>
              <a:rPr sz="2600"/>
              <a:t>Background images</a:t>
            </a:r>
            <a:endParaRPr sz="2600"/>
          </a:p>
          <a:p>
            <a:pPr lvl="1">
              <a:spcBef>
                <a:spcPts val="1500"/>
              </a:spcBef>
              <a:defRPr sz="1800"/>
            </a:pPr>
            <a:r>
              <a:rPr sz="2600"/>
              <a:t>Border Styles, Width, Colour</a:t>
            </a:r>
            <a:endParaRPr sz="2600"/>
          </a:p>
          <a:p>
            <a:pPr lvl="0">
              <a:spcBef>
                <a:spcPts val="1500"/>
              </a:spcBef>
              <a:defRPr sz="1800"/>
            </a:pPr>
            <a:r>
              <a:rPr sz="2600"/>
              <a:t>Layout</a:t>
            </a:r>
            <a:endParaRPr sz="2600"/>
          </a:p>
          <a:p>
            <a:pPr lvl="1">
              <a:spcBef>
                <a:spcPts val="1500"/>
              </a:spcBef>
              <a:defRPr sz="1800"/>
            </a:pPr>
            <a:r>
              <a:rPr sz="2600"/>
              <a:t>The DOM, HTML Parsing &amp; Rendering</a:t>
            </a:r>
            <a:endParaRPr sz="2600"/>
          </a:p>
          <a:p>
            <a:pPr lvl="1">
              <a:spcBef>
                <a:spcPts val="1500"/>
              </a:spcBef>
              <a:defRPr sz="1800"/>
            </a:pPr>
            <a:r>
              <a:rPr sz="2600"/>
              <a:t>Box Model Revisited</a:t>
            </a:r>
            <a:endParaRPr sz="2600"/>
          </a:p>
          <a:p>
            <a:pPr lvl="1">
              <a:spcBef>
                <a:spcPts val="1500"/>
              </a:spcBef>
              <a:defRPr sz="1800"/>
            </a:pPr>
            <a:r>
              <a:rPr sz="2600"/>
              <a:t>Formatting Concepts in CSS</a:t>
            </a:r>
            <a:endParaRPr sz="2600"/>
          </a:p>
          <a:p>
            <a:pPr lvl="1">
              <a:spcBef>
                <a:spcPts val="1500"/>
              </a:spcBef>
              <a:defRPr sz="1800"/>
            </a:pPr>
            <a:r>
              <a:rPr sz="2600"/>
              <a:t>Multicolumn layout worked example</a:t>
            </a:r>
          </a:p>
        </p:txBody>
      </p:sp>
      <p:sp>
        <p:nvSpPr>
          <p:cNvPr id="92" name="Shape 92"/>
          <p:cNvSpPr/>
          <p:nvPr>
            <p:ph type="sldNum" sz="quarter" idx="2"/>
          </p:nvPr>
        </p:nvSpPr>
        <p:spPr>
          <a:xfrm>
            <a:off x="12268200" y="9194800"/>
            <a:ext cx="312014" cy="3048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400"/>
            </a:fld>
          </a:p>
        </p:txBody>
      </p:sp>
    </p:spTree>
  </p:cSld>
  <p:clrMapOvr>
    <a:masterClrMapping/>
  </p:clrMapOvr>
  <p:transition spd="med" advClick="1"/>
</p:sld>
</file>

<file path=ppt/slides/slide3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52" name="Shape 252"/>
          <p:cNvSpPr/>
          <p:nvPr>
            <p:ph type="title"/>
          </p:nvPr>
        </p:nvSpPr>
        <p:spPr>
          <a:prstGeom prst="rect">
            <a:avLst/>
          </a:prstGeom>
        </p:spPr>
        <p:txBody>
          <a:bodyPr/>
          <a:lstStyle/>
          <a:p>
            <a:pPr lvl="0">
              <a:defRPr sz="1800"/>
            </a:pPr>
            <a:r>
              <a:rPr sz="4200"/>
              <a:t>Background Image</a:t>
            </a:r>
          </a:p>
        </p:txBody>
      </p:sp>
      <p:sp>
        <p:nvSpPr>
          <p:cNvPr id="253" name="Shape 253"/>
          <p:cNvSpPr/>
          <p:nvPr>
            <p:ph type="body" idx="1"/>
          </p:nvPr>
        </p:nvSpPr>
        <p:spPr>
          <a:xfrm>
            <a:off x="266700" y="2184400"/>
            <a:ext cx="3975100" cy="7327900"/>
          </a:xfrm>
          <a:prstGeom prst="rect">
            <a:avLst/>
          </a:prstGeom>
        </p:spPr>
        <p:txBody>
          <a:bodyPr/>
          <a:lstStyle/>
          <a:p>
            <a:pPr lvl="0">
              <a:defRPr sz="1800"/>
            </a:pPr>
            <a:r>
              <a:rPr sz="2600"/>
              <a:t>Image sits on top of the background color.</a:t>
            </a:r>
            <a:endParaRPr sz="2600"/>
          </a:p>
          <a:p>
            <a:pPr lvl="0">
              <a:defRPr sz="1800"/>
            </a:pPr>
            <a:r>
              <a:rPr sz="2600"/>
              <a:t>Because it has a transparent background, it lets the color show through </a:t>
            </a:r>
            <a:endParaRPr sz="2600"/>
          </a:p>
          <a:p>
            <a:pPr lvl="0">
              <a:defRPr sz="1800"/>
            </a:pPr>
            <a:r>
              <a:rPr sz="2600"/>
              <a:t>The background images, like the background color, only show under the content area and padding, and not outside the border in the margin </a:t>
            </a:r>
          </a:p>
        </p:txBody>
      </p:sp>
      <p:sp>
        <p:nvSpPr>
          <p:cNvPr id="254" name="Shape 254"/>
          <p:cNvSpPr/>
          <p:nvPr>
            <p:ph type="sldNum" sz="quarter" idx="2"/>
          </p:nvPr>
        </p:nvSpPr>
        <p:spPr>
          <a:xfrm>
            <a:off x="12268200" y="9194800"/>
            <a:ext cx="312014" cy="3048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400"/>
            </a:fld>
          </a:p>
        </p:txBody>
      </p:sp>
      <p:pic>
        <p:nvPicPr>
          <p:cNvPr id="255" name="Screen shot 2010-10-11 at 15.52.42.png"/>
          <p:cNvPicPr/>
          <p:nvPr/>
        </p:nvPicPr>
        <p:blipFill>
          <a:blip r:embed="rId2">
            <a:extLst/>
          </a:blip>
          <a:stretch>
            <a:fillRect/>
          </a:stretch>
        </p:blipFill>
        <p:spPr>
          <a:xfrm>
            <a:off x="4330700" y="2286000"/>
            <a:ext cx="8343900" cy="6896100"/>
          </a:xfrm>
          <a:prstGeom prst="rect">
            <a:avLst/>
          </a:prstGeom>
          <a:ln w="12700">
            <a:solidFill/>
            <a:miter lim="400000"/>
          </a:ln>
        </p:spPr>
      </p:pic>
      <p:sp>
        <p:nvSpPr>
          <p:cNvPr id="256" name="Shape 256"/>
          <p:cNvSpPr/>
          <p:nvPr/>
        </p:nvSpPr>
        <p:spPr>
          <a:xfrm>
            <a:off x="5829300" y="177800"/>
            <a:ext cx="7123299" cy="3276600"/>
          </a:xfrm>
          <a:prstGeom prst="rect">
            <a:avLst/>
          </a:prstGeom>
          <a:solidFill>
            <a:srgbClr val="FFFFFF"/>
          </a:solidFill>
          <a:ln w="12700">
            <a:solidFill/>
            <a:miter lim="400000"/>
          </a:ln>
          <a:extLst>
            <a:ext uri="{C572A759-6A51-4108-AA02-DFA0A04FC94B}">
              <ma14:wrappingTextBoxFlag xmlns:ma14="http://schemas.microsoft.com/office/mac/drawingml/2011/main" val="1"/>
            </a:ext>
          </a:extLst>
        </p:spPr>
        <p:txBody>
          <a:bodyPr wrap="none" lIns="0" tIns="0" rIns="0" bIns="0" anchor="b">
            <a:spAutoFit/>
          </a:bodyPr>
          <a:lstStyle/>
          <a:p>
            <a:pPr lvl="0" algn="l" defTabSz="457200">
              <a:defRPr sz="1800"/>
            </a:pPr>
            <a:r>
              <a:rPr>
                <a:solidFill>
                  <a:srgbClr val="4E9192"/>
                </a:solidFill>
                <a:latin typeface="Monaco"/>
                <a:ea typeface="Monaco"/>
                <a:cs typeface="Monaco"/>
                <a:sym typeface="Monaco"/>
              </a:rPr>
              <a:t>.guarantee</a:t>
            </a:r>
            <a:r>
              <a:rPr>
                <a:latin typeface="Monaco"/>
                <a:ea typeface="Monaco"/>
                <a:cs typeface="Monaco"/>
                <a:sym typeface="Monaco"/>
              </a:rPr>
              <a:t> </a:t>
            </a:r>
            <a:endParaRPr>
              <a:latin typeface="Monaco"/>
              <a:ea typeface="Monaco"/>
              <a:cs typeface="Monaco"/>
              <a:sym typeface="Monaco"/>
            </a:endParaRPr>
          </a:p>
          <a:p>
            <a:pPr lvl="0" algn="l" defTabSz="457200">
              <a:defRPr sz="1800"/>
            </a:pPr>
            <a:r>
              <a:rPr>
                <a:latin typeface="Monaco"/>
                <a:ea typeface="Monaco"/>
                <a:cs typeface="Monaco"/>
                <a:sym typeface="Monaco"/>
              </a:rPr>
              <a:t>{</a:t>
            </a:r>
            <a:endParaRPr>
              <a:latin typeface="Monaco"/>
              <a:ea typeface="Monaco"/>
              <a:cs typeface="Monaco"/>
              <a:sym typeface="Monaco"/>
            </a:endParaRPr>
          </a:p>
          <a:p>
            <a:pPr lvl="0" algn="l" defTabSz="457200">
              <a:defRPr sz="1800"/>
            </a:pPr>
            <a:r>
              <a:rPr>
                <a:latin typeface="Monaco"/>
                <a:ea typeface="Monaco"/>
                <a:cs typeface="Monaco"/>
                <a:sym typeface="Monaco"/>
              </a:rPr>
              <a:t>  </a:t>
            </a:r>
            <a:r>
              <a:rPr>
                <a:solidFill>
                  <a:srgbClr val="932192"/>
                </a:solidFill>
                <a:latin typeface="Monaco"/>
                <a:ea typeface="Monaco"/>
                <a:cs typeface="Monaco"/>
                <a:sym typeface="Monaco"/>
              </a:rPr>
              <a:t>border-color</a:t>
            </a:r>
            <a:r>
              <a:rPr>
                <a:latin typeface="Monaco"/>
                <a:ea typeface="Monaco"/>
                <a:cs typeface="Monaco"/>
                <a:sym typeface="Monaco"/>
              </a:rPr>
              <a:t>:        </a:t>
            </a:r>
            <a:r>
              <a:rPr>
                <a:solidFill>
                  <a:srgbClr val="392DE7"/>
                </a:solidFill>
                <a:latin typeface="Monaco"/>
                <a:ea typeface="Monaco"/>
                <a:cs typeface="Monaco"/>
                <a:sym typeface="Monaco"/>
              </a:rPr>
              <a:t>black</a:t>
            </a:r>
            <a:r>
              <a:rPr>
                <a:latin typeface="Monaco"/>
                <a:ea typeface="Monaco"/>
                <a:cs typeface="Monaco"/>
                <a:sym typeface="Monaco"/>
              </a:rPr>
              <a:t>;</a:t>
            </a:r>
            <a:endParaRPr>
              <a:latin typeface="Monaco"/>
              <a:ea typeface="Monaco"/>
              <a:cs typeface="Monaco"/>
              <a:sym typeface="Monaco"/>
            </a:endParaRPr>
          </a:p>
          <a:p>
            <a:pPr lvl="0" algn="l" defTabSz="457200">
              <a:defRPr sz="1800"/>
            </a:pPr>
            <a:r>
              <a:rPr>
                <a:latin typeface="Monaco"/>
                <a:ea typeface="Monaco"/>
                <a:cs typeface="Monaco"/>
                <a:sym typeface="Monaco"/>
              </a:rPr>
              <a:t>  </a:t>
            </a:r>
            <a:r>
              <a:rPr>
                <a:solidFill>
                  <a:srgbClr val="932192"/>
                </a:solidFill>
                <a:latin typeface="Monaco"/>
                <a:ea typeface="Monaco"/>
                <a:cs typeface="Monaco"/>
                <a:sym typeface="Monaco"/>
              </a:rPr>
              <a:t>border-width</a:t>
            </a:r>
            <a:r>
              <a:rPr>
                <a:latin typeface="Monaco"/>
                <a:ea typeface="Monaco"/>
                <a:cs typeface="Monaco"/>
                <a:sym typeface="Monaco"/>
              </a:rPr>
              <a:t>:        </a:t>
            </a:r>
            <a:r>
              <a:rPr>
                <a:solidFill>
                  <a:srgbClr val="392DE7"/>
                </a:solidFill>
                <a:latin typeface="Monaco"/>
                <a:ea typeface="Monaco"/>
                <a:cs typeface="Monaco"/>
                <a:sym typeface="Monaco"/>
              </a:rPr>
              <a:t>1px</a:t>
            </a:r>
            <a:r>
              <a:rPr>
                <a:latin typeface="Monaco"/>
                <a:ea typeface="Monaco"/>
                <a:cs typeface="Monaco"/>
                <a:sym typeface="Monaco"/>
              </a:rPr>
              <a:t>;</a:t>
            </a:r>
            <a:endParaRPr>
              <a:latin typeface="Monaco"/>
              <a:ea typeface="Monaco"/>
              <a:cs typeface="Monaco"/>
              <a:sym typeface="Monaco"/>
            </a:endParaRPr>
          </a:p>
          <a:p>
            <a:pPr lvl="0" algn="l" defTabSz="457200">
              <a:defRPr sz="1800"/>
            </a:pPr>
            <a:r>
              <a:rPr>
                <a:latin typeface="Monaco"/>
                <a:ea typeface="Monaco"/>
                <a:cs typeface="Monaco"/>
                <a:sym typeface="Monaco"/>
              </a:rPr>
              <a:t>  </a:t>
            </a:r>
            <a:r>
              <a:rPr>
                <a:solidFill>
                  <a:srgbClr val="932192"/>
                </a:solidFill>
                <a:latin typeface="Monaco"/>
                <a:ea typeface="Monaco"/>
                <a:cs typeface="Monaco"/>
                <a:sym typeface="Monaco"/>
              </a:rPr>
              <a:t>border-style</a:t>
            </a:r>
            <a:r>
              <a:rPr>
                <a:latin typeface="Monaco"/>
                <a:ea typeface="Monaco"/>
                <a:cs typeface="Monaco"/>
                <a:sym typeface="Monaco"/>
              </a:rPr>
              <a:t>:        </a:t>
            </a:r>
            <a:r>
              <a:rPr>
                <a:solidFill>
                  <a:srgbClr val="392DE7"/>
                </a:solidFill>
                <a:latin typeface="Monaco"/>
                <a:ea typeface="Monaco"/>
                <a:cs typeface="Monaco"/>
                <a:sym typeface="Monaco"/>
              </a:rPr>
              <a:t>solid</a:t>
            </a:r>
            <a:r>
              <a:rPr>
                <a:latin typeface="Monaco"/>
                <a:ea typeface="Monaco"/>
                <a:cs typeface="Monaco"/>
                <a:sym typeface="Monaco"/>
              </a:rPr>
              <a:t>;</a:t>
            </a:r>
            <a:endParaRPr>
              <a:latin typeface="Monaco"/>
              <a:ea typeface="Monaco"/>
              <a:cs typeface="Monaco"/>
              <a:sym typeface="Monaco"/>
            </a:endParaRPr>
          </a:p>
          <a:p>
            <a:pPr lvl="0" algn="l" defTabSz="457200">
              <a:defRPr sz="1800"/>
            </a:pPr>
            <a:r>
              <a:rPr>
                <a:latin typeface="Monaco"/>
                <a:ea typeface="Monaco"/>
                <a:cs typeface="Monaco"/>
                <a:sym typeface="Monaco"/>
              </a:rPr>
              <a:t>  </a:t>
            </a:r>
            <a:r>
              <a:rPr>
                <a:solidFill>
                  <a:srgbClr val="932192"/>
                </a:solidFill>
                <a:latin typeface="Monaco"/>
                <a:ea typeface="Monaco"/>
                <a:cs typeface="Monaco"/>
                <a:sym typeface="Monaco"/>
              </a:rPr>
              <a:t>background-color</a:t>
            </a:r>
            <a:r>
              <a:rPr>
                <a:latin typeface="Monaco"/>
                <a:ea typeface="Monaco"/>
                <a:cs typeface="Monaco"/>
                <a:sym typeface="Monaco"/>
              </a:rPr>
              <a:t>:    </a:t>
            </a:r>
            <a:r>
              <a:rPr>
                <a:solidFill>
                  <a:srgbClr val="392DE7"/>
                </a:solidFill>
                <a:latin typeface="Monaco"/>
                <a:ea typeface="Monaco"/>
                <a:cs typeface="Monaco"/>
                <a:sym typeface="Monaco"/>
              </a:rPr>
              <a:t>#a7cece</a:t>
            </a:r>
            <a:r>
              <a:rPr>
                <a:latin typeface="Monaco"/>
                <a:ea typeface="Monaco"/>
                <a:cs typeface="Monaco"/>
                <a:sym typeface="Monaco"/>
              </a:rPr>
              <a:t>;</a:t>
            </a:r>
            <a:endParaRPr>
              <a:latin typeface="Monaco"/>
              <a:ea typeface="Monaco"/>
              <a:cs typeface="Monaco"/>
              <a:sym typeface="Monaco"/>
            </a:endParaRPr>
          </a:p>
          <a:p>
            <a:pPr lvl="0" algn="l" defTabSz="457200">
              <a:defRPr sz="1800"/>
            </a:pPr>
            <a:r>
              <a:rPr>
                <a:latin typeface="Monaco"/>
                <a:ea typeface="Monaco"/>
                <a:cs typeface="Monaco"/>
                <a:sym typeface="Monaco"/>
              </a:rPr>
              <a:t>  </a:t>
            </a:r>
            <a:r>
              <a:rPr>
                <a:solidFill>
                  <a:srgbClr val="932192"/>
                </a:solidFill>
                <a:latin typeface="Monaco"/>
                <a:ea typeface="Monaco"/>
                <a:cs typeface="Monaco"/>
                <a:sym typeface="Monaco"/>
              </a:rPr>
              <a:t>padding</a:t>
            </a:r>
            <a:r>
              <a:rPr>
                <a:latin typeface="Monaco"/>
                <a:ea typeface="Monaco"/>
                <a:cs typeface="Monaco"/>
                <a:sym typeface="Monaco"/>
              </a:rPr>
              <a:t>:             </a:t>
            </a:r>
            <a:r>
              <a:rPr>
                <a:solidFill>
                  <a:srgbClr val="392DE7"/>
                </a:solidFill>
                <a:latin typeface="Monaco"/>
                <a:ea typeface="Monaco"/>
                <a:cs typeface="Monaco"/>
                <a:sym typeface="Monaco"/>
              </a:rPr>
              <a:t>25px</a:t>
            </a:r>
            <a:r>
              <a:rPr>
                <a:latin typeface="Monaco"/>
                <a:ea typeface="Monaco"/>
                <a:cs typeface="Monaco"/>
                <a:sym typeface="Monaco"/>
              </a:rPr>
              <a:t>;</a:t>
            </a:r>
            <a:endParaRPr>
              <a:latin typeface="Monaco"/>
              <a:ea typeface="Monaco"/>
              <a:cs typeface="Monaco"/>
              <a:sym typeface="Monaco"/>
            </a:endParaRPr>
          </a:p>
          <a:p>
            <a:pPr lvl="0" algn="l" defTabSz="457200">
              <a:defRPr sz="1800"/>
            </a:pPr>
            <a:r>
              <a:rPr>
                <a:latin typeface="Monaco"/>
                <a:ea typeface="Monaco"/>
                <a:cs typeface="Monaco"/>
                <a:sym typeface="Monaco"/>
              </a:rPr>
              <a:t>  </a:t>
            </a:r>
            <a:r>
              <a:rPr>
                <a:solidFill>
                  <a:srgbClr val="932192"/>
                </a:solidFill>
                <a:latin typeface="Monaco"/>
                <a:ea typeface="Monaco"/>
                <a:cs typeface="Monaco"/>
                <a:sym typeface="Monaco"/>
              </a:rPr>
              <a:t>margin</a:t>
            </a:r>
            <a:r>
              <a:rPr>
                <a:latin typeface="Monaco"/>
                <a:ea typeface="Monaco"/>
                <a:cs typeface="Monaco"/>
                <a:sym typeface="Monaco"/>
              </a:rPr>
              <a:t>:              </a:t>
            </a:r>
            <a:r>
              <a:rPr>
                <a:solidFill>
                  <a:srgbClr val="392DE7"/>
                </a:solidFill>
                <a:latin typeface="Monaco"/>
                <a:ea typeface="Monaco"/>
                <a:cs typeface="Monaco"/>
                <a:sym typeface="Monaco"/>
              </a:rPr>
              <a:t>30px</a:t>
            </a:r>
            <a:r>
              <a:rPr>
                <a:latin typeface="Monaco"/>
                <a:ea typeface="Monaco"/>
                <a:cs typeface="Monaco"/>
                <a:sym typeface="Monaco"/>
              </a:rPr>
              <a:t>;</a:t>
            </a:r>
            <a:endParaRPr>
              <a:latin typeface="Monaco"/>
              <a:ea typeface="Monaco"/>
              <a:cs typeface="Monaco"/>
              <a:sym typeface="Monaco"/>
            </a:endParaRPr>
          </a:p>
          <a:p>
            <a:pPr lvl="0" algn="l" defTabSz="457200">
              <a:defRPr sz="1800"/>
            </a:pPr>
            <a:r>
              <a:rPr>
                <a:latin typeface="Monaco"/>
                <a:ea typeface="Monaco"/>
                <a:cs typeface="Monaco"/>
                <a:sym typeface="Monaco"/>
              </a:rPr>
              <a:t>  </a:t>
            </a:r>
            <a:r>
              <a:rPr>
                <a:solidFill>
                  <a:srgbClr val="932192"/>
                </a:solidFill>
                <a:latin typeface="Monaco"/>
                <a:ea typeface="Monaco"/>
                <a:cs typeface="Monaco"/>
                <a:sym typeface="Monaco"/>
              </a:rPr>
              <a:t>background-image</a:t>
            </a:r>
            <a:r>
              <a:rPr>
                <a:latin typeface="Monaco"/>
                <a:ea typeface="Monaco"/>
                <a:cs typeface="Monaco"/>
                <a:sym typeface="Monaco"/>
              </a:rPr>
              <a:t>:    </a:t>
            </a:r>
            <a:r>
              <a:rPr>
                <a:solidFill>
                  <a:srgbClr val="392DE7"/>
                </a:solidFill>
                <a:latin typeface="Monaco"/>
                <a:ea typeface="Monaco"/>
                <a:cs typeface="Monaco"/>
                <a:sym typeface="Monaco"/>
              </a:rPr>
              <a:t>url(images/background.gif)</a:t>
            </a:r>
            <a:r>
              <a:rPr>
                <a:latin typeface="Monaco"/>
                <a:ea typeface="Monaco"/>
                <a:cs typeface="Monaco"/>
                <a:sym typeface="Monaco"/>
              </a:rPr>
              <a:t>;</a:t>
            </a:r>
            <a:endParaRPr>
              <a:latin typeface="Monaco"/>
              <a:ea typeface="Monaco"/>
              <a:cs typeface="Monaco"/>
              <a:sym typeface="Monaco"/>
            </a:endParaRPr>
          </a:p>
          <a:p>
            <a:pPr lvl="0" algn="l" defTabSz="457200">
              <a:defRPr sz="1800"/>
            </a:pPr>
            <a:r>
              <a:rPr>
                <a:latin typeface="Monaco"/>
                <a:ea typeface="Monaco"/>
                <a:cs typeface="Monaco"/>
                <a:sym typeface="Monaco"/>
              </a:rPr>
              <a:t>}</a:t>
            </a:r>
          </a:p>
        </p:txBody>
      </p:sp>
      <p:sp>
        <p:nvSpPr>
          <p:cNvPr id="257" name="Shape 257"/>
          <p:cNvSpPr/>
          <p:nvPr/>
        </p:nvSpPr>
        <p:spPr>
          <a:xfrm>
            <a:off x="5651500" y="2743200"/>
            <a:ext cx="7277100" cy="381000"/>
          </a:xfrm>
          <a:prstGeom prst="roundRect">
            <a:avLst>
              <a:gd name="adj" fmla="val 50000"/>
            </a:avLst>
          </a:prstGeom>
          <a:ln w="25400">
            <a:solidFill/>
            <a:miter lim="400000"/>
          </a:ln>
        </p:spPr>
        <p:txBody>
          <a:bodyPr lIns="0" tIns="0" rIns="0" bIns="0" anchor="ctr"/>
          <a:lstStyle/>
          <a:p>
            <a:pPr lvl="0">
              <a:defRPr sz="3600"/>
            </a:pPr>
          </a:p>
        </p:txBody>
      </p:sp>
    </p:spTree>
  </p:cSld>
  <p:clrMapOvr>
    <a:masterClrMapping/>
  </p:clrMapOvr>
  <p:transition spd="med" advClick="1"/>
</p:sld>
</file>

<file path=ppt/slides/slide3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59" name="Shape 259"/>
          <p:cNvSpPr/>
          <p:nvPr>
            <p:ph type="title"/>
          </p:nvPr>
        </p:nvSpPr>
        <p:spPr>
          <a:prstGeom prst="rect">
            <a:avLst/>
          </a:prstGeom>
        </p:spPr>
        <p:txBody>
          <a:bodyPr/>
          <a:lstStyle/>
          <a:p>
            <a:pPr lvl="0"/>
          </a:p>
        </p:txBody>
      </p:sp>
      <p:sp>
        <p:nvSpPr>
          <p:cNvPr id="260" name="Shape 260"/>
          <p:cNvSpPr/>
          <p:nvPr>
            <p:ph type="body" idx="1"/>
          </p:nvPr>
        </p:nvSpPr>
        <p:spPr>
          <a:xfrm>
            <a:off x="304800" y="1816100"/>
            <a:ext cx="3594100" cy="7035800"/>
          </a:xfrm>
          <a:prstGeom prst="rect">
            <a:avLst/>
          </a:prstGeom>
        </p:spPr>
        <p:txBody>
          <a:bodyPr/>
          <a:lstStyle/>
          <a:p>
            <a:pPr lvl="0">
              <a:defRPr sz="1800"/>
            </a:pPr>
            <a:r>
              <a:rPr sz="2600"/>
              <a:t>By default, background images are repeated. </a:t>
            </a:r>
            <a:endParaRPr sz="2600"/>
          </a:p>
          <a:p>
            <a:pPr lvl="0">
              <a:defRPr sz="1800"/>
            </a:pPr>
            <a:r>
              <a:rPr sz="2600"/>
              <a:t>The no-repeat value for the background-repeat property turns this off, so we get just one image. </a:t>
            </a:r>
            <a:endParaRPr sz="2600"/>
          </a:p>
          <a:p>
            <a:pPr lvl="0">
              <a:defRPr sz="1800"/>
            </a:pPr>
            <a:r>
              <a:rPr sz="2600"/>
              <a:t>By default, browsers position a background image in the top, left of the element </a:t>
            </a:r>
          </a:p>
        </p:txBody>
      </p:sp>
      <p:sp>
        <p:nvSpPr>
          <p:cNvPr id="261" name="Shape 261"/>
          <p:cNvSpPr/>
          <p:nvPr>
            <p:ph type="sldNum" sz="quarter" idx="2"/>
          </p:nvPr>
        </p:nvSpPr>
        <p:spPr>
          <a:xfrm>
            <a:off x="12268200" y="9194800"/>
            <a:ext cx="312014" cy="3048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400"/>
            </a:fld>
          </a:p>
        </p:txBody>
      </p:sp>
      <p:pic>
        <p:nvPicPr>
          <p:cNvPr id="262" name="Screen shot 2010-10-11 at 15.56.15.png"/>
          <p:cNvPicPr/>
          <p:nvPr/>
        </p:nvPicPr>
        <p:blipFill>
          <a:blip r:embed="rId2">
            <a:extLst/>
          </a:blip>
          <a:stretch>
            <a:fillRect/>
          </a:stretch>
        </p:blipFill>
        <p:spPr>
          <a:xfrm>
            <a:off x="4178300" y="292100"/>
            <a:ext cx="8394700" cy="7023100"/>
          </a:xfrm>
          <a:prstGeom prst="rect">
            <a:avLst/>
          </a:prstGeom>
          <a:ln w="12700">
            <a:solidFill/>
            <a:miter lim="400000"/>
          </a:ln>
        </p:spPr>
      </p:pic>
      <p:sp>
        <p:nvSpPr>
          <p:cNvPr id="263" name="Shape 263"/>
          <p:cNvSpPr/>
          <p:nvPr/>
        </p:nvSpPr>
        <p:spPr>
          <a:xfrm>
            <a:off x="5943600" y="5702300"/>
            <a:ext cx="7123299" cy="3911600"/>
          </a:xfrm>
          <a:prstGeom prst="rect">
            <a:avLst/>
          </a:prstGeom>
          <a:solidFill>
            <a:srgbClr val="FFFFFF"/>
          </a:solidFill>
          <a:ln w="12700">
            <a:solidFill/>
            <a:miter lim="400000"/>
          </a:ln>
          <a:extLst>
            <a:ext uri="{C572A759-6A51-4108-AA02-DFA0A04FC94B}">
              <ma14:wrappingTextBoxFlag xmlns:ma14="http://schemas.microsoft.com/office/mac/drawingml/2011/main" val="1"/>
            </a:ext>
          </a:extLst>
        </p:spPr>
        <p:txBody>
          <a:bodyPr wrap="none" lIns="0" tIns="0" rIns="0" bIns="0" anchor="b">
            <a:spAutoFit/>
          </a:bodyPr>
          <a:lstStyle/>
          <a:p>
            <a:pPr lvl="0" algn="l" defTabSz="457200">
              <a:defRPr sz="1800"/>
            </a:pPr>
            <a:r>
              <a:rPr>
                <a:solidFill>
                  <a:srgbClr val="4E9192"/>
                </a:solidFill>
                <a:latin typeface="Monaco"/>
                <a:ea typeface="Monaco"/>
                <a:cs typeface="Monaco"/>
                <a:sym typeface="Monaco"/>
              </a:rPr>
              <a:t>.guarantee</a:t>
            </a:r>
            <a:r>
              <a:rPr>
                <a:latin typeface="Monaco"/>
                <a:ea typeface="Monaco"/>
                <a:cs typeface="Monaco"/>
                <a:sym typeface="Monaco"/>
              </a:rPr>
              <a:t> </a:t>
            </a:r>
            <a:endParaRPr>
              <a:latin typeface="Monaco"/>
              <a:ea typeface="Monaco"/>
              <a:cs typeface="Monaco"/>
              <a:sym typeface="Monaco"/>
            </a:endParaRPr>
          </a:p>
          <a:p>
            <a:pPr lvl="0" algn="l" defTabSz="457200">
              <a:defRPr sz="1800"/>
            </a:pPr>
            <a:r>
              <a:rPr>
                <a:latin typeface="Monaco"/>
                <a:ea typeface="Monaco"/>
                <a:cs typeface="Monaco"/>
                <a:sym typeface="Monaco"/>
              </a:rPr>
              <a:t>{</a:t>
            </a:r>
            <a:endParaRPr>
              <a:latin typeface="Monaco"/>
              <a:ea typeface="Monaco"/>
              <a:cs typeface="Monaco"/>
              <a:sym typeface="Monaco"/>
            </a:endParaRPr>
          </a:p>
          <a:p>
            <a:pPr lvl="0" algn="l" defTabSz="457200">
              <a:defRPr sz="1800"/>
            </a:pPr>
            <a:r>
              <a:rPr>
                <a:latin typeface="Monaco"/>
                <a:ea typeface="Monaco"/>
                <a:cs typeface="Monaco"/>
                <a:sym typeface="Monaco"/>
              </a:rPr>
              <a:t>  </a:t>
            </a:r>
            <a:r>
              <a:rPr>
                <a:solidFill>
                  <a:srgbClr val="932192"/>
                </a:solidFill>
                <a:latin typeface="Monaco"/>
                <a:ea typeface="Monaco"/>
                <a:cs typeface="Monaco"/>
                <a:sym typeface="Monaco"/>
              </a:rPr>
              <a:t>border-color</a:t>
            </a:r>
            <a:r>
              <a:rPr>
                <a:latin typeface="Monaco"/>
                <a:ea typeface="Monaco"/>
                <a:cs typeface="Monaco"/>
                <a:sym typeface="Monaco"/>
              </a:rPr>
              <a:t>:        </a:t>
            </a:r>
            <a:r>
              <a:rPr>
                <a:solidFill>
                  <a:srgbClr val="392DE7"/>
                </a:solidFill>
                <a:latin typeface="Monaco"/>
                <a:ea typeface="Monaco"/>
                <a:cs typeface="Monaco"/>
                <a:sym typeface="Monaco"/>
              </a:rPr>
              <a:t>black</a:t>
            </a:r>
            <a:r>
              <a:rPr>
                <a:latin typeface="Monaco"/>
                <a:ea typeface="Monaco"/>
                <a:cs typeface="Monaco"/>
                <a:sym typeface="Monaco"/>
              </a:rPr>
              <a:t>;</a:t>
            </a:r>
            <a:endParaRPr>
              <a:latin typeface="Monaco"/>
              <a:ea typeface="Monaco"/>
              <a:cs typeface="Monaco"/>
              <a:sym typeface="Monaco"/>
            </a:endParaRPr>
          </a:p>
          <a:p>
            <a:pPr lvl="0" algn="l" defTabSz="457200">
              <a:defRPr sz="1800"/>
            </a:pPr>
            <a:r>
              <a:rPr>
                <a:latin typeface="Monaco"/>
                <a:ea typeface="Monaco"/>
                <a:cs typeface="Monaco"/>
                <a:sym typeface="Monaco"/>
              </a:rPr>
              <a:t>  </a:t>
            </a:r>
            <a:r>
              <a:rPr>
                <a:solidFill>
                  <a:srgbClr val="932192"/>
                </a:solidFill>
                <a:latin typeface="Monaco"/>
                <a:ea typeface="Monaco"/>
                <a:cs typeface="Monaco"/>
                <a:sym typeface="Monaco"/>
              </a:rPr>
              <a:t>border-width</a:t>
            </a:r>
            <a:r>
              <a:rPr>
                <a:latin typeface="Monaco"/>
                <a:ea typeface="Monaco"/>
                <a:cs typeface="Monaco"/>
                <a:sym typeface="Monaco"/>
              </a:rPr>
              <a:t>:        </a:t>
            </a:r>
            <a:r>
              <a:rPr>
                <a:solidFill>
                  <a:srgbClr val="392DE7"/>
                </a:solidFill>
                <a:latin typeface="Monaco"/>
                <a:ea typeface="Monaco"/>
                <a:cs typeface="Monaco"/>
                <a:sym typeface="Monaco"/>
              </a:rPr>
              <a:t>1px</a:t>
            </a:r>
            <a:r>
              <a:rPr>
                <a:latin typeface="Monaco"/>
                <a:ea typeface="Monaco"/>
                <a:cs typeface="Monaco"/>
                <a:sym typeface="Monaco"/>
              </a:rPr>
              <a:t>;</a:t>
            </a:r>
            <a:endParaRPr>
              <a:latin typeface="Monaco"/>
              <a:ea typeface="Monaco"/>
              <a:cs typeface="Monaco"/>
              <a:sym typeface="Monaco"/>
            </a:endParaRPr>
          </a:p>
          <a:p>
            <a:pPr lvl="0" algn="l" defTabSz="457200">
              <a:defRPr sz="1800"/>
            </a:pPr>
            <a:r>
              <a:rPr>
                <a:latin typeface="Monaco"/>
                <a:ea typeface="Monaco"/>
                <a:cs typeface="Monaco"/>
                <a:sym typeface="Monaco"/>
              </a:rPr>
              <a:t>  </a:t>
            </a:r>
            <a:r>
              <a:rPr>
                <a:solidFill>
                  <a:srgbClr val="932192"/>
                </a:solidFill>
                <a:latin typeface="Monaco"/>
                <a:ea typeface="Monaco"/>
                <a:cs typeface="Monaco"/>
                <a:sym typeface="Monaco"/>
              </a:rPr>
              <a:t>border-style</a:t>
            </a:r>
            <a:r>
              <a:rPr>
                <a:latin typeface="Monaco"/>
                <a:ea typeface="Monaco"/>
                <a:cs typeface="Monaco"/>
                <a:sym typeface="Monaco"/>
              </a:rPr>
              <a:t>:        </a:t>
            </a:r>
            <a:r>
              <a:rPr>
                <a:solidFill>
                  <a:srgbClr val="392DE7"/>
                </a:solidFill>
                <a:latin typeface="Monaco"/>
                <a:ea typeface="Monaco"/>
                <a:cs typeface="Monaco"/>
                <a:sym typeface="Monaco"/>
              </a:rPr>
              <a:t>solid</a:t>
            </a:r>
            <a:r>
              <a:rPr>
                <a:latin typeface="Monaco"/>
                <a:ea typeface="Monaco"/>
                <a:cs typeface="Monaco"/>
                <a:sym typeface="Monaco"/>
              </a:rPr>
              <a:t>;</a:t>
            </a:r>
            <a:endParaRPr>
              <a:latin typeface="Monaco"/>
              <a:ea typeface="Monaco"/>
              <a:cs typeface="Monaco"/>
              <a:sym typeface="Monaco"/>
            </a:endParaRPr>
          </a:p>
          <a:p>
            <a:pPr lvl="0" algn="l" defTabSz="457200">
              <a:defRPr sz="1800"/>
            </a:pPr>
            <a:r>
              <a:rPr>
                <a:latin typeface="Monaco"/>
                <a:ea typeface="Monaco"/>
                <a:cs typeface="Monaco"/>
                <a:sym typeface="Monaco"/>
              </a:rPr>
              <a:t>  </a:t>
            </a:r>
            <a:r>
              <a:rPr>
                <a:solidFill>
                  <a:srgbClr val="932192"/>
                </a:solidFill>
                <a:latin typeface="Monaco"/>
                <a:ea typeface="Monaco"/>
                <a:cs typeface="Monaco"/>
                <a:sym typeface="Monaco"/>
              </a:rPr>
              <a:t>background-color</a:t>
            </a:r>
            <a:r>
              <a:rPr>
                <a:latin typeface="Monaco"/>
                <a:ea typeface="Monaco"/>
                <a:cs typeface="Monaco"/>
                <a:sym typeface="Monaco"/>
              </a:rPr>
              <a:t>:    </a:t>
            </a:r>
            <a:r>
              <a:rPr>
                <a:solidFill>
                  <a:srgbClr val="392DE7"/>
                </a:solidFill>
                <a:latin typeface="Monaco"/>
                <a:ea typeface="Monaco"/>
                <a:cs typeface="Monaco"/>
                <a:sym typeface="Monaco"/>
              </a:rPr>
              <a:t>#a7cece</a:t>
            </a:r>
            <a:r>
              <a:rPr>
                <a:latin typeface="Monaco"/>
                <a:ea typeface="Monaco"/>
                <a:cs typeface="Monaco"/>
                <a:sym typeface="Monaco"/>
              </a:rPr>
              <a:t>;</a:t>
            </a:r>
            <a:endParaRPr>
              <a:latin typeface="Monaco"/>
              <a:ea typeface="Monaco"/>
              <a:cs typeface="Monaco"/>
              <a:sym typeface="Monaco"/>
            </a:endParaRPr>
          </a:p>
          <a:p>
            <a:pPr lvl="0" algn="l" defTabSz="457200">
              <a:defRPr sz="1800"/>
            </a:pPr>
            <a:r>
              <a:rPr>
                <a:latin typeface="Monaco"/>
                <a:ea typeface="Monaco"/>
                <a:cs typeface="Monaco"/>
                <a:sym typeface="Monaco"/>
              </a:rPr>
              <a:t>  </a:t>
            </a:r>
            <a:r>
              <a:rPr>
                <a:solidFill>
                  <a:srgbClr val="932192"/>
                </a:solidFill>
                <a:latin typeface="Monaco"/>
                <a:ea typeface="Monaco"/>
                <a:cs typeface="Monaco"/>
                <a:sym typeface="Monaco"/>
              </a:rPr>
              <a:t>padding</a:t>
            </a:r>
            <a:r>
              <a:rPr>
                <a:latin typeface="Monaco"/>
                <a:ea typeface="Monaco"/>
                <a:cs typeface="Monaco"/>
                <a:sym typeface="Monaco"/>
              </a:rPr>
              <a:t>:             </a:t>
            </a:r>
            <a:r>
              <a:rPr>
                <a:solidFill>
                  <a:srgbClr val="392DE7"/>
                </a:solidFill>
                <a:latin typeface="Monaco"/>
                <a:ea typeface="Monaco"/>
                <a:cs typeface="Monaco"/>
                <a:sym typeface="Monaco"/>
              </a:rPr>
              <a:t>25px</a:t>
            </a:r>
            <a:r>
              <a:rPr>
                <a:latin typeface="Monaco"/>
                <a:ea typeface="Monaco"/>
                <a:cs typeface="Monaco"/>
                <a:sym typeface="Monaco"/>
              </a:rPr>
              <a:t>;</a:t>
            </a:r>
            <a:endParaRPr>
              <a:latin typeface="Monaco"/>
              <a:ea typeface="Monaco"/>
              <a:cs typeface="Monaco"/>
              <a:sym typeface="Monaco"/>
            </a:endParaRPr>
          </a:p>
          <a:p>
            <a:pPr lvl="0" algn="l" defTabSz="457200">
              <a:defRPr sz="1800"/>
            </a:pPr>
            <a:r>
              <a:rPr>
                <a:latin typeface="Monaco"/>
                <a:ea typeface="Monaco"/>
                <a:cs typeface="Monaco"/>
                <a:sym typeface="Monaco"/>
              </a:rPr>
              <a:t>  </a:t>
            </a:r>
            <a:r>
              <a:rPr>
                <a:solidFill>
                  <a:srgbClr val="932192"/>
                </a:solidFill>
                <a:latin typeface="Monaco"/>
                <a:ea typeface="Monaco"/>
                <a:cs typeface="Monaco"/>
                <a:sym typeface="Monaco"/>
              </a:rPr>
              <a:t>margin</a:t>
            </a:r>
            <a:r>
              <a:rPr>
                <a:latin typeface="Monaco"/>
                <a:ea typeface="Monaco"/>
                <a:cs typeface="Monaco"/>
                <a:sym typeface="Monaco"/>
              </a:rPr>
              <a:t>:              </a:t>
            </a:r>
            <a:r>
              <a:rPr>
                <a:solidFill>
                  <a:srgbClr val="392DE7"/>
                </a:solidFill>
                <a:latin typeface="Monaco"/>
                <a:ea typeface="Monaco"/>
                <a:cs typeface="Monaco"/>
                <a:sym typeface="Monaco"/>
              </a:rPr>
              <a:t>30px</a:t>
            </a:r>
            <a:r>
              <a:rPr>
                <a:latin typeface="Monaco"/>
                <a:ea typeface="Monaco"/>
                <a:cs typeface="Monaco"/>
                <a:sym typeface="Monaco"/>
              </a:rPr>
              <a:t>;</a:t>
            </a:r>
            <a:endParaRPr>
              <a:latin typeface="Monaco"/>
              <a:ea typeface="Monaco"/>
              <a:cs typeface="Monaco"/>
              <a:sym typeface="Monaco"/>
            </a:endParaRPr>
          </a:p>
          <a:p>
            <a:pPr lvl="0" algn="l" defTabSz="457200">
              <a:defRPr sz="1800"/>
            </a:pPr>
            <a:r>
              <a:rPr>
                <a:latin typeface="Monaco"/>
                <a:ea typeface="Monaco"/>
                <a:cs typeface="Monaco"/>
                <a:sym typeface="Monaco"/>
              </a:rPr>
              <a:t>  </a:t>
            </a:r>
            <a:r>
              <a:rPr>
                <a:solidFill>
                  <a:srgbClr val="932192"/>
                </a:solidFill>
                <a:latin typeface="Monaco"/>
                <a:ea typeface="Monaco"/>
                <a:cs typeface="Monaco"/>
                <a:sym typeface="Monaco"/>
              </a:rPr>
              <a:t>background-image</a:t>
            </a:r>
            <a:r>
              <a:rPr>
                <a:latin typeface="Monaco"/>
                <a:ea typeface="Monaco"/>
                <a:cs typeface="Monaco"/>
                <a:sym typeface="Monaco"/>
              </a:rPr>
              <a:t>:    </a:t>
            </a:r>
            <a:r>
              <a:rPr>
                <a:solidFill>
                  <a:srgbClr val="392DE7"/>
                </a:solidFill>
                <a:latin typeface="Monaco"/>
                <a:ea typeface="Monaco"/>
                <a:cs typeface="Monaco"/>
                <a:sym typeface="Monaco"/>
              </a:rPr>
              <a:t>url(images/background.gif)</a:t>
            </a:r>
            <a:r>
              <a:rPr>
                <a:latin typeface="Monaco"/>
                <a:ea typeface="Monaco"/>
                <a:cs typeface="Monaco"/>
                <a:sym typeface="Monaco"/>
              </a:rPr>
              <a:t>;</a:t>
            </a:r>
            <a:endParaRPr>
              <a:latin typeface="Monaco"/>
              <a:ea typeface="Monaco"/>
              <a:cs typeface="Monaco"/>
              <a:sym typeface="Monaco"/>
            </a:endParaRPr>
          </a:p>
          <a:p>
            <a:pPr lvl="0" algn="l" defTabSz="457200">
              <a:defRPr sz="1800"/>
            </a:pPr>
            <a:r>
              <a:rPr>
                <a:latin typeface="Monaco"/>
                <a:ea typeface="Monaco"/>
                <a:cs typeface="Monaco"/>
                <a:sym typeface="Monaco"/>
              </a:rPr>
              <a:t>  </a:t>
            </a:r>
            <a:r>
              <a:rPr>
                <a:solidFill>
                  <a:srgbClr val="932192"/>
                </a:solidFill>
                <a:latin typeface="Monaco"/>
                <a:ea typeface="Monaco"/>
                <a:cs typeface="Monaco"/>
                <a:sym typeface="Monaco"/>
              </a:rPr>
              <a:t>background-repeat</a:t>
            </a:r>
            <a:r>
              <a:rPr>
                <a:latin typeface="Monaco"/>
                <a:ea typeface="Monaco"/>
                <a:cs typeface="Monaco"/>
                <a:sym typeface="Monaco"/>
              </a:rPr>
              <a:t>:   </a:t>
            </a:r>
            <a:r>
              <a:rPr>
                <a:solidFill>
                  <a:srgbClr val="392DE7"/>
                </a:solidFill>
                <a:latin typeface="Monaco"/>
                <a:ea typeface="Monaco"/>
                <a:cs typeface="Monaco"/>
                <a:sym typeface="Monaco"/>
              </a:rPr>
              <a:t>no-repeat</a:t>
            </a:r>
            <a:r>
              <a:rPr>
                <a:latin typeface="Monaco"/>
                <a:ea typeface="Monaco"/>
                <a:cs typeface="Monaco"/>
                <a:sym typeface="Monaco"/>
              </a:rPr>
              <a:t>;</a:t>
            </a:r>
            <a:endParaRPr>
              <a:latin typeface="Monaco"/>
              <a:ea typeface="Monaco"/>
              <a:cs typeface="Monaco"/>
              <a:sym typeface="Monaco"/>
            </a:endParaRPr>
          </a:p>
          <a:p>
            <a:pPr lvl="0" algn="l" defTabSz="457200">
              <a:defRPr sz="1800"/>
            </a:pPr>
            <a:r>
              <a:rPr>
                <a:latin typeface="Monaco"/>
                <a:ea typeface="Monaco"/>
                <a:cs typeface="Monaco"/>
                <a:sym typeface="Monaco"/>
              </a:rPr>
              <a:t>  </a:t>
            </a:r>
            <a:r>
              <a:rPr>
                <a:solidFill>
                  <a:srgbClr val="932192"/>
                </a:solidFill>
                <a:latin typeface="Monaco"/>
                <a:ea typeface="Monaco"/>
                <a:cs typeface="Monaco"/>
                <a:sym typeface="Monaco"/>
              </a:rPr>
              <a:t>background-position</a:t>
            </a:r>
            <a:r>
              <a:rPr>
                <a:latin typeface="Monaco"/>
                <a:ea typeface="Monaco"/>
                <a:cs typeface="Monaco"/>
                <a:sym typeface="Monaco"/>
              </a:rPr>
              <a:t>: </a:t>
            </a:r>
            <a:r>
              <a:rPr>
                <a:solidFill>
                  <a:srgbClr val="392DE7"/>
                </a:solidFill>
                <a:latin typeface="Monaco"/>
                <a:ea typeface="Monaco"/>
                <a:cs typeface="Monaco"/>
                <a:sym typeface="Monaco"/>
              </a:rPr>
              <a:t>top</a:t>
            </a:r>
            <a:r>
              <a:rPr>
                <a:latin typeface="Monaco"/>
                <a:ea typeface="Monaco"/>
                <a:cs typeface="Monaco"/>
                <a:sym typeface="Monaco"/>
              </a:rPr>
              <a:t> </a:t>
            </a:r>
            <a:r>
              <a:rPr>
                <a:solidFill>
                  <a:srgbClr val="392DE7"/>
                </a:solidFill>
                <a:latin typeface="Monaco"/>
                <a:ea typeface="Monaco"/>
                <a:cs typeface="Monaco"/>
                <a:sym typeface="Monaco"/>
              </a:rPr>
              <a:t>left</a:t>
            </a:r>
            <a:endParaRPr>
              <a:solidFill>
                <a:srgbClr val="392DE7"/>
              </a:solidFill>
              <a:latin typeface="Monaco"/>
              <a:ea typeface="Monaco"/>
              <a:cs typeface="Monaco"/>
              <a:sym typeface="Monaco"/>
            </a:endParaRPr>
          </a:p>
          <a:p>
            <a:pPr lvl="0" algn="l" defTabSz="457200">
              <a:defRPr sz="1800"/>
            </a:pPr>
            <a:r>
              <a:rPr>
                <a:solidFill>
                  <a:srgbClr val="392DE7"/>
                </a:solidFill>
                <a:latin typeface="Monaco"/>
                <a:ea typeface="Monaco"/>
                <a:cs typeface="Monaco"/>
                <a:sym typeface="Monaco"/>
              </a:rPr>
              <a:t>}</a:t>
            </a:r>
          </a:p>
        </p:txBody>
      </p:sp>
      <p:sp>
        <p:nvSpPr>
          <p:cNvPr id="264" name="Shape 264"/>
          <p:cNvSpPr/>
          <p:nvPr/>
        </p:nvSpPr>
        <p:spPr>
          <a:xfrm>
            <a:off x="5816600" y="8674100"/>
            <a:ext cx="7150100" cy="546100"/>
          </a:xfrm>
          <a:prstGeom prst="roundRect">
            <a:avLst>
              <a:gd name="adj" fmla="val 34884"/>
            </a:avLst>
          </a:prstGeom>
          <a:ln w="25400">
            <a:solidFill/>
            <a:miter lim="400000"/>
          </a:ln>
        </p:spPr>
        <p:txBody>
          <a:bodyPr lIns="0" tIns="0" rIns="0" bIns="0" anchor="ctr"/>
          <a:lstStyle/>
          <a:p>
            <a:pPr lvl="0">
              <a:defRPr sz="3600"/>
            </a:pPr>
          </a:p>
        </p:txBody>
      </p:sp>
    </p:spTree>
  </p:cSld>
  <p:clrMapOvr>
    <a:masterClrMapping/>
  </p:clrMapOvr>
  <p:transition spd="med" advClick="1"/>
</p:sld>
</file>

<file path=ppt/slides/slide3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66" name="Shape 266"/>
          <p:cNvSpPr/>
          <p:nvPr>
            <p:ph type="title"/>
          </p:nvPr>
        </p:nvSpPr>
        <p:spPr>
          <a:xfrm>
            <a:off x="0" y="190500"/>
            <a:ext cx="11861800" cy="1397000"/>
          </a:xfrm>
          <a:prstGeom prst="rect">
            <a:avLst/>
          </a:prstGeom>
        </p:spPr>
        <p:txBody>
          <a:bodyPr/>
          <a:lstStyle/>
          <a:p>
            <a:pPr lvl="0">
              <a:defRPr sz="1800"/>
            </a:pPr>
            <a:r>
              <a:rPr sz="4200"/>
              <a:t>More Padding</a:t>
            </a:r>
          </a:p>
        </p:txBody>
      </p:sp>
      <p:sp>
        <p:nvSpPr>
          <p:cNvPr id="267" name="Shape 267"/>
          <p:cNvSpPr/>
          <p:nvPr>
            <p:ph type="body" idx="1"/>
          </p:nvPr>
        </p:nvSpPr>
        <p:spPr>
          <a:xfrm>
            <a:off x="215900" y="2044700"/>
            <a:ext cx="3162300" cy="4826000"/>
          </a:xfrm>
          <a:prstGeom prst="rect">
            <a:avLst/>
          </a:prstGeom>
        </p:spPr>
        <p:txBody>
          <a:bodyPr/>
          <a:lstStyle/>
          <a:p>
            <a:pPr lvl="0">
              <a:spcBef>
                <a:spcPts val="1800"/>
              </a:spcBef>
              <a:defRPr sz="1800"/>
            </a:pPr>
            <a:r>
              <a:rPr sz="2600"/>
              <a:t>For padding, margins, and even borders, CSS has a property for every direction: top, right, bottom, and left. </a:t>
            </a:r>
            <a:endParaRPr sz="2600"/>
          </a:p>
          <a:p>
            <a:pPr lvl="0">
              <a:spcBef>
                <a:spcPts val="1800"/>
              </a:spcBef>
              <a:defRPr sz="1800"/>
            </a:pPr>
            <a:r>
              <a:rPr sz="2600"/>
              <a:t>To add padding on the left side, use the padding-left property </a:t>
            </a:r>
          </a:p>
        </p:txBody>
      </p:sp>
      <p:sp>
        <p:nvSpPr>
          <p:cNvPr id="268" name="Shape 268"/>
          <p:cNvSpPr/>
          <p:nvPr>
            <p:ph type="sldNum" sz="quarter" idx="2"/>
          </p:nvPr>
        </p:nvSpPr>
        <p:spPr>
          <a:xfrm>
            <a:off x="12268200" y="9194800"/>
            <a:ext cx="312014" cy="3048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400"/>
            </a:fld>
          </a:p>
        </p:txBody>
      </p:sp>
      <p:pic>
        <p:nvPicPr>
          <p:cNvPr id="269" name="Screen shot 2010-10-11 at 16.02.13.png"/>
          <p:cNvPicPr/>
          <p:nvPr/>
        </p:nvPicPr>
        <p:blipFill>
          <a:blip r:embed="rId2">
            <a:extLst/>
          </a:blip>
          <a:stretch>
            <a:fillRect/>
          </a:stretch>
        </p:blipFill>
        <p:spPr>
          <a:xfrm>
            <a:off x="3454400" y="152400"/>
            <a:ext cx="8394700" cy="7226300"/>
          </a:xfrm>
          <a:prstGeom prst="rect">
            <a:avLst/>
          </a:prstGeom>
          <a:ln w="12700">
            <a:solidFill/>
            <a:miter lim="400000"/>
          </a:ln>
        </p:spPr>
      </p:pic>
      <p:sp>
        <p:nvSpPr>
          <p:cNvPr id="270" name="Shape 270"/>
          <p:cNvSpPr/>
          <p:nvPr/>
        </p:nvSpPr>
        <p:spPr>
          <a:xfrm>
            <a:off x="5905500" y="5499100"/>
            <a:ext cx="7123299" cy="4229100"/>
          </a:xfrm>
          <a:prstGeom prst="rect">
            <a:avLst/>
          </a:prstGeom>
          <a:solidFill>
            <a:srgbClr val="FFFFFF"/>
          </a:solidFill>
          <a:ln w="12700">
            <a:solidFill/>
            <a:miter lim="400000"/>
          </a:ln>
          <a:extLst>
            <a:ext uri="{C572A759-6A51-4108-AA02-DFA0A04FC94B}">
              <ma14:wrappingTextBoxFlag xmlns:ma14="http://schemas.microsoft.com/office/mac/drawingml/2011/main" val="1"/>
            </a:ext>
          </a:extLst>
        </p:spPr>
        <p:txBody>
          <a:bodyPr wrap="none" lIns="0" tIns="0" rIns="0" bIns="0" anchor="b">
            <a:spAutoFit/>
          </a:bodyPr>
          <a:lstStyle/>
          <a:p>
            <a:pPr lvl="0" algn="l" defTabSz="457200">
              <a:defRPr sz="1800"/>
            </a:pPr>
            <a:r>
              <a:rPr>
                <a:solidFill>
                  <a:srgbClr val="4E9192"/>
                </a:solidFill>
                <a:latin typeface="Monaco"/>
                <a:ea typeface="Monaco"/>
                <a:cs typeface="Monaco"/>
                <a:sym typeface="Monaco"/>
              </a:rPr>
              <a:t>.guarantee</a:t>
            </a:r>
            <a:r>
              <a:rPr>
                <a:latin typeface="Monaco"/>
                <a:ea typeface="Monaco"/>
                <a:cs typeface="Monaco"/>
                <a:sym typeface="Monaco"/>
              </a:rPr>
              <a:t> </a:t>
            </a:r>
            <a:endParaRPr>
              <a:latin typeface="Monaco"/>
              <a:ea typeface="Monaco"/>
              <a:cs typeface="Monaco"/>
              <a:sym typeface="Monaco"/>
            </a:endParaRPr>
          </a:p>
          <a:p>
            <a:pPr lvl="0" algn="l" defTabSz="457200">
              <a:defRPr sz="1800"/>
            </a:pPr>
            <a:r>
              <a:rPr>
                <a:latin typeface="Monaco"/>
                <a:ea typeface="Monaco"/>
                <a:cs typeface="Monaco"/>
                <a:sym typeface="Monaco"/>
              </a:rPr>
              <a:t>{</a:t>
            </a:r>
            <a:endParaRPr>
              <a:latin typeface="Monaco"/>
              <a:ea typeface="Monaco"/>
              <a:cs typeface="Monaco"/>
              <a:sym typeface="Monaco"/>
            </a:endParaRPr>
          </a:p>
          <a:p>
            <a:pPr lvl="0" algn="l" defTabSz="457200">
              <a:defRPr sz="1800"/>
            </a:pPr>
            <a:r>
              <a:rPr>
                <a:latin typeface="Monaco"/>
                <a:ea typeface="Monaco"/>
                <a:cs typeface="Monaco"/>
                <a:sym typeface="Monaco"/>
              </a:rPr>
              <a:t>  </a:t>
            </a:r>
            <a:r>
              <a:rPr>
                <a:solidFill>
                  <a:srgbClr val="932192"/>
                </a:solidFill>
                <a:latin typeface="Monaco"/>
                <a:ea typeface="Monaco"/>
                <a:cs typeface="Monaco"/>
                <a:sym typeface="Monaco"/>
              </a:rPr>
              <a:t>border-color</a:t>
            </a:r>
            <a:r>
              <a:rPr>
                <a:latin typeface="Monaco"/>
                <a:ea typeface="Monaco"/>
                <a:cs typeface="Monaco"/>
                <a:sym typeface="Monaco"/>
              </a:rPr>
              <a:t>:        </a:t>
            </a:r>
            <a:r>
              <a:rPr>
                <a:solidFill>
                  <a:srgbClr val="392DE7"/>
                </a:solidFill>
                <a:latin typeface="Monaco"/>
                <a:ea typeface="Monaco"/>
                <a:cs typeface="Monaco"/>
                <a:sym typeface="Monaco"/>
              </a:rPr>
              <a:t>black</a:t>
            </a:r>
            <a:r>
              <a:rPr>
                <a:latin typeface="Monaco"/>
                <a:ea typeface="Monaco"/>
                <a:cs typeface="Monaco"/>
                <a:sym typeface="Monaco"/>
              </a:rPr>
              <a:t>;</a:t>
            </a:r>
            <a:endParaRPr>
              <a:latin typeface="Monaco"/>
              <a:ea typeface="Monaco"/>
              <a:cs typeface="Monaco"/>
              <a:sym typeface="Monaco"/>
            </a:endParaRPr>
          </a:p>
          <a:p>
            <a:pPr lvl="0" algn="l" defTabSz="457200">
              <a:defRPr sz="1800"/>
            </a:pPr>
            <a:r>
              <a:rPr>
                <a:latin typeface="Monaco"/>
                <a:ea typeface="Monaco"/>
                <a:cs typeface="Monaco"/>
                <a:sym typeface="Monaco"/>
              </a:rPr>
              <a:t>  </a:t>
            </a:r>
            <a:r>
              <a:rPr>
                <a:solidFill>
                  <a:srgbClr val="932192"/>
                </a:solidFill>
                <a:latin typeface="Monaco"/>
                <a:ea typeface="Monaco"/>
                <a:cs typeface="Monaco"/>
                <a:sym typeface="Monaco"/>
              </a:rPr>
              <a:t>border-width</a:t>
            </a:r>
            <a:r>
              <a:rPr>
                <a:latin typeface="Monaco"/>
                <a:ea typeface="Monaco"/>
                <a:cs typeface="Monaco"/>
                <a:sym typeface="Monaco"/>
              </a:rPr>
              <a:t>:        </a:t>
            </a:r>
            <a:r>
              <a:rPr>
                <a:solidFill>
                  <a:srgbClr val="392DE7"/>
                </a:solidFill>
                <a:latin typeface="Monaco"/>
                <a:ea typeface="Monaco"/>
                <a:cs typeface="Monaco"/>
                <a:sym typeface="Monaco"/>
              </a:rPr>
              <a:t>1px</a:t>
            </a:r>
            <a:r>
              <a:rPr>
                <a:latin typeface="Monaco"/>
                <a:ea typeface="Monaco"/>
                <a:cs typeface="Monaco"/>
                <a:sym typeface="Monaco"/>
              </a:rPr>
              <a:t>;</a:t>
            </a:r>
            <a:endParaRPr>
              <a:latin typeface="Monaco"/>
              <a:ea typeface="Monaco"/>
              <a:cs typeface="Monaco"/>
              <a:sym typeface="Monaco"/>
            </a:endParaRPr>
          </a:p>
          <a:p>
            <a:pPr lvl="0" algn="l" defTabSz="457200">
              <a:defRPr sz="1800"/>
            </a:pPr>
            <a:r>
              <a:rPr>
                <a:latin typeface="Monaco"/>
                <a:ea typeface="Monaco"/>
                <a:cs typeface="Monaco"/>
                <a:sym typeface="Monaco"/>
              </a:rPr>
              <a:t>  </a:t>
            </a:r>
            <a:r>
              <a:rPr>
                <a:solidFill>
                  <a:srgbClr val="932192"/>
                </a:solidFill>
                <a:latin typeface="Monaco"/>
                <a:ea typeface="Monaco"/>
                <a:cs typeface="Monaco"/>
                <a:sym typeface="Monaco"/>
              </a:rPr>
              <a:t>border-style</a:t>
            </a:r>
            <a:r>
              <a:rPr>
                <a:latin typeface="Monaco"/>
                <a:ea typeface="Monaco"/>
                <a:cs typeface="Monaco"/>
                <a:sym typeface="Monaco"/>
              </a:rPr>
              <a:t>:        </a:t>
            </a:r>
            <a:r>
              <a:rPr>
                <a:solidFill>
                  <a:srgbClr val="392DE7"/>
                </a:solidFill>
                <a:latin typeface="Monaco"/>
                <a:ea typeface="Monaco"/>
                <a:cs typeface="Monaco"/>
                <a:sym typeface="Monaco"/>
              </a:rPr>
              <a:t>solid</a:t>
            </a:r>
            <a:r>
              <a:rPr>
                <a:latin typeface="Monaco"/>
                <a:ea typeface="Monaco"/>
                <a:cs typeface="Monaco"/>
                <a:sym typeface="Monaco"/>
              </a:rPr>
              <a:t>;</a:t>
            </a:r>
            <a:endParaRPr>
              <a:latin typeface="Monaco"/>
              <a:ea typeface="Monaco"/>
              <a:cs typeface="Monaco"/>
              <a:sym typeface="Monaco"/>
            </a:endParaRPr>
          </a:p>
          <a:p>
            <a:pPr lvl="0" algn="l" defTabSz="457200">
              <a:defRPr sz="1800"/>
            </a:pPr>
            <a:r>
              <a:rPr>
                <a:latin typeface="Monaco"/>
                <a:ea typeface="Monaco"/>
                <a:cs typeface="Monaco"/>
                <a:sym typeface="Monaco"/>
              </a:rPr>
              <a:t>  </a:t>
            </a:r>
            <a:r>
              <a:rPr>
                <a:solidFill>
                  <a:srgbClr val="932192"/>
                </a:solidFill>
                <a:latin typeface="Monaco"/>
                <a:ea typeface="Monaco"/>
                <a:cs typeface="Monaco"/>
                <a:sym typeface="Monaco"/>
              </a:rPr>
              <a:t>background-color</a:t>
            </a:r>
            <a:r>
              <a:rPr>
                <a:latin typeface="Monaco"/>
                <a:ea typeface="Monaco"/>
                <a:cs typeface="Monaco"/>
                <a:sym typeface="Monaco"/>
              </a:rPr>
              <a:t>:    </a:t>
            </a:r>
            <a:r>
              <a:rPr>
                <a:solidFill>
                  <a:srgbClr val="392DE7"/>
                </a:solidFill>
                <a:latin typeface="Monaco"/>
                <a:ea typeface="Monaco"/>
                <a:cs typeface="Monaco"/>
                <a:sym typeface="Monaco"/>
              </a:rPr>
              <a:t>#a7cece</a:t>
            </a:r>
            <a:r>
              <a:rPr>
                <a:latin typeface="Monaco"/>
                <a:ea typeface="Monaco"/>
                <a:cs typeface="Monaco"/>
                <a:sym typeface="Monaco"/>
              </a:rPr>
              <a:t>;</a:t>
            </a:r>
            <a:endParaRPr>
              <a:latin typeface="Monaco"/>
              <a:ea typeface="Monaco"/>
              <a:cs typeface="Monaco"/>
              <a:sym typeface="Monaco"/>
            </a:endParaRPr>
          </a:p>
          <a:p>
            <a:pPr lvl="0" algn="l" defTabSz="457200">
              <a:defRPr sz="1800"/>
            </a:pPr>
            <a:r>
              <a:rPr>
                <a:latin typeface="Monaco"/>
                <a:ea typeface="Monaco"/>
                <a:cs typeface="Monaco"/>
                <a:sym typeface="Monaco"/>
              </a:rPr>
              <a:t>  </a:t>
            </a:r>
            <a:r>
              <a:rPr>
                <a:solidFill>
                  <a:srgbClr val="932192"/>
                </a:solidFill>
                <a:latin typeface="Monaco"/>
                <a:ea typeface="Monaco"/>
                <a:cs typeface="Monaco"/>
                <a:sym typeface="Monaco"/>
              </a:rPr>
              <a:t>padding</a:t>
            </a:r>
            <a:r>
              <a:rPr>
                <a:latin typeface="Monaco"/>
                <a:ea typeface="Monaco"/>
                <a:cs typeface="Monaco"/>
                <a:sym typeface="Monaco"/>
              </a:rPr>
              <a:t>:             </a:t>
            </a:r>
            <a:r>
              <a:rPr>
                <a:solidFill>
                  <a:srgbClr val="392DE7"/>
                </a:solidFill>
                <a:latin typeface="Monaco"/>
                <a:ea typeface="Monaco"/>
                <a:cs typeface="Monaco"/>
                <a:sym typeface="Monaco"/>
              </a:rPr>
              <a:t>25px</a:t>
            </a:r>
            <a:r>
              <a:rPr>
                <a:latin typeface="Monaco"/>
                <a:ea typeface="Monaco"/>
                <a:cs typeface="Monaco"/>
                <a:sym typeface="Monaco"/>
              </a:rPr>
              <a:t>;</a:t>
            </a:r>
            <a:endParaRPr>
              <a:latin typeface="Monaco"/>
              <a:ea typeface="Monaco"/>
              <a:cs typeface="Monaco"/>
              <a:sym typeface="Monaco"/>
            </a:endParaRPr>
          </a:p>
          <a:p>
            <a:pPr lvl="0" algn="l" defTabSz="457200">
              <a:defRPr sz="1800"/>
            </a:pPr>
            <a:r>
              <a:rPr>
                <a:latin typeface="Monaco"/>
                <a:ea typeface="Monaco"/>
                <a:cs typeface="Monaco"/>
                <a:sym typeface="Monaco"/>
              </a:rPr>
              <a:t>    </a:t>
            </a:r>
            <a:r>
              <a:rPr>
                <a:solidFill>
                  <a:srgbClr val="932192"/>
                </a:solidFill>
                <a:latin typeface="Monaco"/>
                <a:ea typeface="Monaco"/>
                <a:cs typeface="Monaco"/>
                <a:sym typeface="Monaco"/>
              </a:rPr>
              <a:t>padding-left</a:t>
            </a:r>
            <a:r>
              <a:rPr>
                <a:latin typeface="Monaco"/>
                <a:ea typeface="Monaco"/>
                <a:cs typeface="Monaco"/>
                <a:sym typeface="Monaco"/>
              </a:rPr>
              <a:t>:      </a:t>
            </a:r>
            <a:r>
              <a:rPr>
                <a:solidFill>
                  <a:srgbClr val="392DE7"/>
                </a:solidFill>
                <a:latin typeface="Monaco"/>
                <a:ea typeface="Monaco"/>
                <a:cs typeface="Monaco"/>
                <a:sym typeface="Monaco"/>
              </a:rPr>
              <a:t>80px</a:t>
            </a:r>
            <a:r>
              <a:rPr>
                <a:latin typeface="Monaco"/>
                <a:ea typeface="Monaco"/>
                <a:cs typeface="Monaco"/>
                <a:sym typeface="Monaco"/>
              </a:rPr>
              <a:t>;</a:t>
            </a:r>
            <a:endParaRPr>
              <a:latin typeface="Monaco"/>
              <a:ea typeface="Monaco"/>
              <a:cs typeface="Monaco"/>
              <a:sym typeface="Monaco"/>
            </a:endParaRPr>
          </a:p>
          <a:p>
            <a:pPr lvl="0" algn="l" defTabSz="457200">
              <a:defRPr sz="1800"/>
            </a:pPr>
            <a:r>
              <a:rPr>
                <a:latin typeface="Monaco"/>
                <a:ea typeface="Monaco"/>
                <a:cs typeface="Monaco"/>
                <a:sym typeface="Monaco"/>
              </a:rPr>
              <a:t>  </a:t>
            </a:r>
            <a:r>
              <a:rPr>
                <a:solidFill>
                  <a:srgbClr val="932192"/>
                </a:solidFill>
                <a:latin typeface="Monaco"/>
                <a:ea typeface="Monaco"/>
                <a:cs typeface="Monaco"/>
                <a:sym typeface="Monaco"/>
              </a:rPr>
              <a:t>margin</a:t>
            </a:r>
            <a:r>
              <a:rPr>
                <a:latin typeface="Monaco"/>
                <a:ea typeface="Monaco"/>
                <a:cs typeface="Monaco"/>
                <a:sym typeface="Monaco"/>
              </a:rPr>
              <a:t>:              </a:t>
            </a:r>
            <a:r>
              <a:rPr>
                <a:solidFill>
                  <a:srgbClr val="392DE7"/>
                </a:solidFill>
                <a:latin typeface="Monaco"/>
                <a:ea typeface="Monaco"/>
                <a:cs typeface="Monaco"/>
                <a:sym typeface="Monaco"/>
              </a:rPr>
              <a:t>30px</a:t>
            </a:r>
            <a:r>
              <a:rPr>
                <a:latin typeface="Monaco"/>
                <a:ea typeface="Monaco"/>
                <a:cs typeface="Monaco"/>
                <a:sym typeface="Monaco"/>
              </a:rPr>
              <a:t>;</a:t>
            </a:r>
            <a:endParaRPr>
              <a:latin typeface="Monaco"/>
              <a:ea typeface="Monaco"/>
              <a:cs typeface="Monaco"/>
              <a:sym typeface="Monaco"/>
            </a:endParaRPr>
          </a:p>
          <a:p>
            <a:pPr lvl="0" algn="l" defTabSz="457200">
              <a:defRPr sz="1800"/>
            </a:pPr>
            <a:r>
              <a:rPr>
                <a:latin typeface="Monaco"/>
                <a:ea typeface="Monaco"/>
                <a:cs typeface="Monaco"/>
                <a:sym typeface="Monaco"/>
              </a:rPr>
              <a:t>  </a:t>
            </a:r>
            <a:r>
              <a:rPr>
                <a:solidFill>
                  <a:srgbClr val="932192"/>
                </a:solidFill>
                <a:latin typeface="Monaco"/>
                <a:ea typeface="Monaco"/>
                <a:cs typeface="Monaco"/>
                <a:sym typeface="Monaco"/>
              </a:rPr>
              <a:t>background-image</a:t>
            </a:r>
            <a:r>
              <a:rPr>
                <a:latin typeface="Monaco"/>
                <a:ea typeface="Monaco"/>
                <a:cs typeface="Monaco"/>
                <a:sym typeface="Monaco"/>
              </a:rPr>
              <a:t>:    </a:t>
            </a:r>
            <a:r>
              <a:rPr>
                <a:solidFill>
                  <a:srgbClr val="392DE7"/>
                </a:solidFill>
                <a:latin typeface="Monaco"/>
                <a:ea typeface="Monaco"/>
                <a:cs typeface="Monaco"/>
                <a:sym typeface="Monaco"/>
              </a:rPr>
              <a:t>url(images/background.gif)</a:t>
            </a:r>
            <a:r>
              <a:rPr>
                <a:latin typeface="Monaco"/>
                <a:ea typeface="Monaco"/>
                <a:cs typeface="Monaco"/>
                <a:sym typeface="Monaco"/>
              </a:rPr>
              <a:t>;</a:t>
            </a:r>
            <a:endParaRPr>
              <a:latin typeface="Monaco"/>
              <a:ea typeface="Monaco"/>
              <a:cs typeface="Monaco"/>
              <a:sym typeface="Monaco"/>
            </a:endParaRPr>
          </a:p>
          <a:p>
            <a:pPr lvl="0" algn="l" defTabSz="457200">
              <a:defRPr sz="1800"/>
            </a:pPr>
            <a:r>
              <a:rPr>
                <a:latin typeface="Monaco"/>
                <a:ea typeface="Monaco"/>
                <a:cs typeface="Monaco"/>
                <a:sym typeface="Monaco"/>
              </a:rPr>
              <a:t>  </a:t>
            </a:r>
            <a:r>
              <a:rPr>
                <a:solidFill>
                  <a:srgbClr val="932192"/>
                </a:solidFill>
                <a:latin typeface="Monaco"/>
                <a:ea typeface="Monaco"/>
                <a:cs typeface="Monaco"/>
                <a:sym typeface="Monaco"/>
              </a:rPr>
              <a:t>background-repeat</a:t>
            </a:r>
            <a:r>
              <a:rPr>
                <a:latin typeface="Monaco"/>
                <a:ea typeface="Monaco"/>
                <a:cs typeface="Monaco"/>
                <a:sym typeface="Monaco"/>
              </a:rPr>
              <a:t>:   </a:t>
            </a:r>
            <a:r>
              <a:rPr>
                <a:solidFill>
                  <a:srgbClr val="392DE7"/>
                </a:solidFill>
                <a:latin typeface="Monaco"/>
                <a:ea typeface="Monaco"/>
                <a:cs typeface="Monaco"/>
                <a:sym typeface="Monaco"/>
              </a:rPr>
              <a:t>no-repeat</a:t>
            </a:r>
            <a:r>
              <a:rPr>
                <a:latin typeface="Monaco"/>
                <a:ea typeface="Monaco"/>
                <a:cs typeface="Monaco"/>
                <a:sym typeface="Monaco"/>
              </a:rPr>
              <a:t>;</a:t>
            </a:r>
            <a:endParaRPr>
              <a:latin typeface="Monaco"/>
              <a:ea typeface="Monaco"/>
              <a:cs typeface="Monaco"/>
              <a:sym typeface="Monaco"/>
            </a:endParaRPr>
          </a:p>
          <a:p>
            <a:pPr lvl="0" algn="l" defTabSz="457200">
              <a:defRPr sz="1800"/>
            </a:pPr>
            <a:r>
              <a:rPr>
                <a:latin typeface="Monaco"/>
                <a:ea typeface="Monaco"/>
                <a:cs typeface="Monaco"/>
                <a:sym typeface="Monaco"/>
              </a:rPr>
              <a:t>  </a:t>
            </a:r>
            <a:r>
              <a:rPr>
                <a:solidFill>
                  <a:srgbClr val="932192"/>
                </a:solidFill>
                <a:latin typeface="Monaco"/>
                <a:ea typeface="Monaco"/>
                <a:cs typeface="Monaco"/>
                <a:sym typeface="Monaco"/>
              </a:rPr>
              <a:t>background-position</a:t>
            </a:r>
            <a:r>
              <a:rPr>
                <a:latin typeface="Monaco"/>
                <a:ea typeface="Monaco"/>
                <a:cs typeface="Monaco"/>
                <a:sym typeface="Monaco"/>
              </a:rPr>
              <a:t>: </a:t>
            </a:r>
            <a:r>
              <a:rPr>
                <a:solidFill>
                  <a:srgbClr val="392DE7"/>
                </a:solidFill>
                <a:latin typeface="Monaco"/>
                <a:ea typeface="Monaco"/>
                <a:cs typeface="Monaco"/>
                <a:sym typeface="Monaco"/>
              </a:rPr>
              <a:t>top</a:t>
            </a:r>
            <a:r>
              <a:rPr>
                <a:latin typeface="Monaco"/>
                <a:ea typeface="Monaco"/>
                <a:cs typeface="Monaco"/>
                <a:sym typeface="Monaco"/>
              </a:rPr>
              <a:t> </a:t>
            </a:r>
            <a:r>
              <a:rPr>
                <a:solidFill>
                  <a:srgbClr val="392DE7"/>
                </a:solidFill>
                <a:latin typeface="Monaco"/>
                <a:ea typeface="Monaco"/>
                <a:cs typeface="Monaco"/>
                <a:sym typeface="Monaco"/>
              </a:rPr>
              <a:t>left</a:t>
            </a:r>
            <a:endParaRPr>
              <a:solidFill>
                <a:srgbClr val="392DE7"/>
              </a:solidFill>
              <a:latin typeface="Monaco"/>
              <a:ea typeface="Monaco"/>
              <a:cs typeface="Monaco"/>
              <a:sym typeface="Monaco"/>
            </a:endParaRPr>
          </a:p>
          <a:p>
            <a:pPr lvl="0" algn="l" defTabSz="457200">
              <a:defRPr sz="1800"/>
            </a:pPr>
            <a:r>
              <a:rPr>
                <a:solidFill>
                  <a:srgbClr val="392DE7"/>
                </a:solidFill>
                <a:latin typeface="Monaco"/>
                <a:ea typeface="Monaco"/>
                <a:cs typeface="Monaco"/>
                <a:sym typeface="Monaco"/>
              </a:rPr>
              <a:t>}</a:t>
            </a:r>
          </a:p>
        </p:txBody>
      </p:sp>
      <p:sp>
        <p:nvSpPr>
          <p:cNvPr id="271" name="Shape 271"/>
          <p:cNvSpPr/>
          <p:nvPr/>
        </p:nvSpPr>
        <p:spPr>
          <a:xfrm>
            <a:off x="5791200" y="7493000"/>
            <a:ext cx="7162800" cy="660400"/>
          </a:xfrm>
          <a:prstGeom prst="roundRect">
            <a:avLst>
              <a:gd name="adj" fmla="val 28846"/>
            </a:avLst>
          </a:prstGeom>
          <a:ln w="25400">
            <a:solidFill/>
            <a:miter lim="400000"/>
          </a:ln>
        </p:spPr>
        <p:txBody>
          <a:bodyPr lIns="0" tIns="0" rIns="0" bIns="0" anchor="ctr"/>
          <a:lstStyle/>
          <a:p>
            <a:pPr lvl="0">
              <a:defRPr sz="3600"/>
            </a:pPr>
          </a:p>
        </p:txBody>
      </p:sp>
    </p:spTree>
  </p:cSld>
  <p:clrMapOvr>
    <a:masterClrMapping/>
  </p:clrMapOvr>
  <p:transition spd="med" advClick="1"/>
</p:sld>
</file>

<file path=ppt/slides/slide3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73" name="Shape 273"/>
          <p:cNvSpPr/>
          <p:nvPr>
            <p:ph type="title"/>
          </p:nvPr>
        </p:nvSpPr>
        <p:spPr>
          <a:prstGeom prst="rect">
            <a:avLst/>
          </a:prstGeom>
        </p:spPr>
        <p:txBody>
          <a:bodyPr/>
          <a:lstStyle/>
          <a:p>
            <a:pPr lvl="0">
              <a:defRPr sz="1800"/>
            </a:pPr>
            <a:r>
              <a:rPr sz="4200"/>
              <a:t>More Margins</a:t>
            </a:r>
          </a:p>
        </p:txBody>
      </p:sp>
      <p:sp>
        <p:nvSpPr>
          <p:cNvPr id="274" name="Shape 274"/>
          <p:cNvSpPr/>
          <p:nvPr>
            <p:ph type="body" idx="1"/>
          </p:nvPr>
        </p:nvSpPr>
        <p:spPr>
          <a:prstGeom prst="rect">
            <a:avLst/>
          </a:prstGeom>
        </p:spPr>
        <p:txBody>
          <a:bodyPr/>
          <a:lstStyle/>
          <a:p>
            <a:pPr lvl="0"/>
          </a:p>
        </p:txBody>
      </p:sp>
      <p:sp>
        <p:nvSpPr>
          <p:cNvPr id="275" name="Shape 275"/>
          <p:cNvSpPr/>
          <p:nvPr>
            <p:ph type="sldNum" sz="quarter" idx="2"/>
          </p:nvPr>
        </p:nvSpPr>
        <p:spPr>
          <a:xfrm>
            <a:off x="12268200" y="9194800"/>
            <a:ext cx="312014" cy="3048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400"/>
            </a:fld>
          </a:p>
        </p:txBody>
      </p:sp>
      <p:pic>
        <p:nvPicPr>
          <p:cNvPr id="276" name="Screen shot 2010-10-11 at 16.11.27.png"/>
          <p:cNvPicPr/>
          <p:nvPr/>
        </p:nvPicPr>
        <p:blipFill>
          <a:blip r:embed="rId2">
            <a:extLst/>
          </a:blip>
          <a:stretch>
            <a:fillRect/>
          </a:stretch>
        </p:blipFill>
        <p:spPr>
          <a:xfrm>
            <a:off x="5181600" y="152400"/>
            <a:ext cx="8318500" cy="8432800"/>
          </a:xfrm>
          <a:prstGeom prst="rect">
            <a:avLst/>
          </a:prstGeom>
          <a:ln w="12700">
            <a:solidFill/>
            <a:miter lim="400000"/>
          </a:ln>
        </p:spPr>
      </p:pic>
      <p:sp>
        <p:nvSpPr>
          <p:cNvPr id="277" name="Shape 277"/>
          <p:cNvSpPr/>
          <p:nvPr/>
        </p:nvSpPr>
        <p:spPr>
          <a:xfrm>
            <a:off x="215900" y="5041900"/>
            <a:ext cx="7123299" cy="4546600"/>
          </a:xfrm>
          <a:prstGeom prst="rect">
            <a:avLst/>
          </a:prstGeom>
          <a:solidFill>
            <a:srgbClr val="FFFFFF"/>
          </a:solidFill>
          <a:ln w="12700">
            <a:solidFill/>
            <a:miter lim="400000"/>
          </a:ln>
          <a:extLst>
            <a:ext uri="{C572A759-6A51-4108-AA02-DFA0A04FC94B}">
              <ma14:wrappingTextBoxFlag xmlns:ma14="http://schemas.microsoft.com/office/mac/drawingml/2011/main" val="1"/>
            </a:ext>
          </a:extLst>
        </p:spPr>
        <p:txBody>
          <a:bodyPr wrap="none" lIns="0" tIns="0" rIns="0" bIns="0" anchor="b">
            <a:spAutoFit/>
          </a:bodyPr>
          <a:lstStyle/>
          <a:p>
            <a:pPr lvl="0" algn="l" defTabSz="457200">
              <a:defRPr sz="1800"/>
            </a:pPr>
            <a:r>
              <a:rPr>
                <a:solidFill>
                  <a:srgbClr val="4E9192"/>
                </a:solidFill>
                <a:latin typeface="Monaco"/>
                <a:ea typeface="Monaco"/>
                <a:cs typeface="Monaco"/>
                <a:sym typeface="Monaco"/>
              </a:rPr>
              <a:t>.guarantee</a:t>
            </a:r>
            <a:r>
              <a:rPr>
                <a:latin typeface="Monaco"/>
                <a:ea typeface="Monaco"/>
                <a:cs typeface="Monaco"/>
                <a:sym typeface="Monaco"/>
              </a:rPr>
              <a:t> </a:t>
            </a:r>
            <a:endParaRPr>
              <a:latin typeface="Monaco"/>
              <a:ea typeface="Monaco"/>
              <a:cs typeface="Monaco"/>
              <a:sym typeface="Monaco"/>
            </a:endParaRPr>
          </a:p>
          <a:p>
            <a:pPr lvl="0" algn="l" defTabSz="457200">
              <a:defRPr sz="1800"/>
            </a:pPr>
            <a:r>
              <a:rPr>
                <a:latin typeface="Monaco"/>
                <a:ea typeface="Monaco"/>
                <a:cs typeface="Monaco"/>
                <a:sym typeface="Monaco"/>
              </a:rPr>
              <a:t>{</a:t>
            </a:r>
            <a:endParaRPr>
              <a:latin typeface="Monaco"/>
              <a:ea typeface="Monaco"/>
              <a:cs typeface="Monaco"/>
              <a:sym typeface="Monaco"/>
            </a:endParaRPr>
          </a:p>
          <a:p>
            <a:pPr lvl="0" algn="l" defTabSz="457200">
              <a:defRPr sz="1800"/>
            </a:pPr>
            <a:r>
              <a:rPr>
                <a:latin typeface="Monaco"/>
                <a:ea typeface="Monaco"/>
                <a:cs typeface="Monaco"/>
                <a:sym typeface="Monaco"/>
              </a:rPr>
              <a:t>  </a:t>
            </a:r>
            <a:r>
              <a:rPr>
                <a:solidFill>
                  <a:srgbClr val="932192"/>
                </a:solidFill>
                <a:latin typeface="Monaco"/>
                <a:ea typeface="Monaco"/>
                <a:cs typeface="Monaco"/>
                <a:sym typeface="Monaco"/>
              </a:rPr>
              <a:t>border-color</a:t>
            </a:r>
            <a:r>
              <a:rPr>
                <a:latin typeface="Monaco"/>
                <a:ea typeface="Monaco"/>
                <a:cs typeface="Monaco"/>
                <a:sym typeface="Monaco"/>
              </a:rPr>
              <a:t>:        </a:t>
            </a:r>
            <a:r>
              <a:rPr>
                <a:solidFill>
                  <a:srgbClr val="392DE7"/>
                </a:solidFill>
                <a:latin typeface="Monaco"/>
                <a:ea typeface="Monaco"/>
                <a:cs typeface="Monaco"/>
                <a:sym typeface="Monaco"/>
              </a:rPr>
              <a:t>black</a:t>
            </a:r>
            <a:r>
              <a:rPr>
                <a:latin typeface="Monaco"/>
                <a:ea typeface="Monaco"/>
                <a:cs typeface="Monaco"/>
                <a:sym typeface="Monaco"/>
              </a:rPr>
              <a:t>;</a:t>
            </a:r>
            <a:endParaRPr>
              <a:latin typeface="Monaco"/>
              <a:ea typeface="Monaco"/>
              <a:cs typeface="Monaco"/>
              <a:sym typeface="Monaco"/>
            </a:endParaRPr>
          </a:p>
          <a:p>
            <a:pPr lvl="0" algn="l" defTabSz="457200">
              <a:defRPr sz="1800"/>
            </a:pPr>
            <a:r>
              <a:rPr>
                <a:latin typeface="Monaco"/>
                <a:ea typeface="Monaco"/>
                <a:cs typeface="Monaco"/>
                <a:sym typeface="Monaco"/>
              </a:rPr>
              <a:t>  </a:t>
            </a:r>
            <a:r>
              <a:rPr>
                <a:solidFill>
                  <a:srgbClr val="932192"/>
                </a:solidFill>
                <a:latin typeface="Monaco"/>
                <a:ea typeface="Monaco"/>
                <a:cs typeface="Monaco"/>
                <a:sym typeface="Monaco"/>
              </a:rPr>
              <a:t>border-width</a:t>
            </a:r>
            <a:r>
              <a:rPr>
                <a:latin typeface="Monaco"/>
                <a:ea typeface="Monaco"/>
                <a:cs typeface="Monaco"/>
                <a:sym typeface="Monaco"/>
              </a:rPr>
              <a:t>:        </a:t>
            </a:r>
            <a:r>
              <a:rPr>
                <a:solidFill>
                  <a:srgbClr val="392DE7"/>
                </a:solidFill>
                <a:latin typeface="Monaco"/>
                <a:ea typeface="Monaco"/>
                <a:cs typeface="Monaco"/>
                <a:sym typeface="Monaco"/>
              </a:rPr>
              <a:t>1px</a:t>
            </a:r>
            <a:r>
              <a:rPr>
                <a:latin typeface="Monaco"/>
                <a:ea typeface="Monaco"/>
                <a:cs typeface="Monaco"/>
                <a:sym typeface="Monaco"/>
              </a:rPr>
              <a:t>;</a:t>
            </a:r>
            <a:endParaRPr>
              <a:latin typeface="Monaco"/>
              <a:ea typeface="Monaco"/>
              <a:cs typeface="Monaco"/>
              <a:sym typeface="Monaco"/>
            </a:endParaRPr>
          </a:p>
          <a:p>
            <a:pPr lvl="0" algn="l" defTabSz="457200">
              <a:defRPr sz="1800"/>
            </a:pPr>
            <a:r>
              <a:rPr>
                <a:latin typeface="Monaco"/>
                <a:ea typeface="Monaco"/>
                <a:cs typeface="Monaco"/>
                <a:sym typeface="Monaco"/>
              </a:rPr>
              <a:t>  </a:t>
            </a:r>
            <a:r>
              <a:rPr>
                <a:solidFill>
                  <a:srgbClr val="932192"/>
                </a:solidFill>
                <a:latin typeface="Monaco"/>
                <a:ea typeface="Monaco"/>
                <a:cs typeface="Monaco"/>
                <a:sym typeface="Monaco"/>
              </a:rPr>
              <a:t>border-style</a:t>
            </a:r>
            <a:r>
              <a:rPr>
                <a:latin typeface="Monaco"/>
                <a:ea typeface="Monaco"/>
                <a:cs typeface="Monaco"/>
                <a:sym typeface="Monaco"/>
              </a:rPr>
              <a:t>:        </a:t>
            </a:r>
            <a:r>
              <a:rPr>
                <a:solidFill>
                  <a:srgbClr val="392DE7"/>
                </a:solidFill>
                <a:latin typeface="Monaco"/>
                <a:ea typeface="Monaco"/>
                <a:cs typeface="Monaco"/>
                <a:sym typeface="Monaco"/>
              </a:rPr>
              <a:t>solid</a:t>
            </a:r>
            <a:r>
              <a:rPr>
                <a:latin typeface="Monaco"/>
                <a:ea typeface="Monaco"/>
                <a:cs typeface="Monaco"/>
                <a:sym typeface="Monaco"/>
              </a:rPr>
              <a:t>;</a:t>
            </a:r>
            <a:endParaRPr>
              <a:latin typeface="Monaco"/>
              <a:ea typeface="Monaco"/>
              <a:cs typeface="Monaco"/>
              <a:sym typeface="Monaco"/>
            </a:endParaRPr>
          </a:p>
          <a:p>
            <a:pPr lvl="0" algn="l" defTabSz="457200">
              <a:defRPr sz="1800"/>
            </a:pPr>
            <a:r>
              <a:rPr>
                <a:latin typeface="Monaco"/>
                <a:ea typeface="Monaco"/>
                <a:cs typeface="Monaco"/>
                <a:sym typeface="Monaco"/>
              </a:rPr>
              <a:t>  </a:t>
            </a:r>
            <a:r>
              <a:rPr>
                <a:solidFill>
                  <a:srgbClr val="932192"/>
                </a:solidFill>
                <a:latin typeface="Monaco"/>
                <a:ea typeface="Monaco"/>
                <a:cs typeface="Monaco"/>
                <a:sym typeface="Monaco"/>
              </a:rPr>
              <a:t>background-color</a:t>
            </a:r>
            <a:r>
              <a:rPr>
                <a:latin typeface="Monaco"/>
                <a:ea typeface="Monaco"/>
                <a:cs typeface="Monaco"/>
                <a:sym typeface="Monaco"/>
              </a:rPr>
              <a:t>:    </a:t>
            </a:r>
            <a:r>
              <a:rPr>
                <a:solidFill>
                  <a:srgbClr val="392DE7"/>
                </a:solidFill>
                <a:latin typeface="Monaco"/>
                <a:ea typeface="Monaco"/>
                <a:cs typeface="Monaco"/>
                <a:sym typeface="Monaco"/>
              </a:rPr>
              <a:t>#a7cece</a:t>
            </a:r>
            <a:r>
              <a:rPr>
                <a:latin typeface="Monaco"/>
                <a:ea typeface="Monaco"/>
                <a:cs typeface="Monaco"/>
                <a:sym typeface="Monaco"/>
              </a:rPr>
              <a:t>;</a:t>
            </a:r>
            <a:endParaRPr>
              <a:latin typeface="Monaco"/>
              <a:ea typeface="Monaco"/>
              <a:cs typeface="Monaco"/>
              <a:sym typeface="Monaco"/>
            </a:endParaRPr>
          </a:p>
          <a:p>
            <a:pPr lvl="0" algn="l" defTabSz="457200">
              <a:defRPr sz="1800"/>
            </a:pPr>
            <a:r>
              <a:rPr>
                <a:latin typeface="Monaco"/>
                <a:ea typeface="Monaco"/>
                <a:cs typeface="Monaco"/>
                <a:sym typeface="Monaco"/>
              </a:rPr>
              <a:t>  </a:t>
            </a:r>
            <a:r>
              <a:rPr>
                <a:solidFill>
                  <a:srgbClr val="932192"/>
                </a:solidFill>
                <a:latin typeface="Monaco"/>
                <a:ea typeface="Monaco"/>
                <a:cs typeface="Monaco"/>
                <a:sym typeface="Monaco"/>
              </a:rPr>
              <a:t>padding</a:t>
            </a:r>
            <a:r>
              <a:rPr>
                <a:latin typeface="Monaco"/>
                <a:ea typeface="Monaco"/>
                <a:cs typeface="Monaco"/>
                <a:sym typeface="Monaco"/>
              </a:rPr>
              <a:t>:             </a:t>
            </a:r>
            <a:r>
              <a:rPr>
                <a:solidFill>
                  <a:srgbClr val="392DE7"/>
                </a:solidFill>
                <a:latin typeface="Monaco"/>
                <a:ea typeface="Monaco"/>
                <a:cs typeface="Monaco"/>
                <a:sym typeface="Monaco"/>
              </a:rPr>
              <a:t>25px</a:t>
            </a:r>
            <a:r>
              <a:rPr>
                <a:latin typeface="Monaco"/>
                <a:ea typeface="Monaco"/>
                <a:cs typeface="Monaco"/>
                <a:sym typeface="Monaco"/>
              </a:rPr>
              <a:t>;</a:t>
            </a:r>
            <a:endParaRPr>
              <a:latin typeface="Monaco"/>
              <a:ea typeface="Monaco"/>
              <a:cs typeface="Monaco"/>
              <a:sym typeface="Monaco"/>
            </a:endParaRPr>
          </a:p>
          <a:p>
            <a:pPr lvl="0" algn="l" defTabSz="457200">
              <a:defRPr sz="1800"/>
            </a:pPr>
            <a:r>
              <a:rPr>
                <a:latin typeface="Monaco"/>
                <a:ea typeface="Monaco"/>
                <a:cs typeface="Monaco"/>
                <a:sym typeface="Monaco"/>
              </a:rPr>
              <a:t>    </a:t>
            </a:r>
            <a:r>
              <a:rPr>
                <a:solidFill>
                  <a:srgbClr val="932192"/>
                </a:solidFill>
                <a:latin typeface="Monaco"/>
                <a:ea typeface="Monaco"/>
                <a:cs typeface="Monaco"/>
                <a:sym typeface="Monaco"/>
              </a:rPr>
              <a:t>padding-left</a:t>
            </a:r>
            <a:r>
              <a:rPr>
                <a:latin typeface="Monaco"/>
                <a:ea typeface="Monaco"/>
                <a:cs typeface="Monaco"/>
                <a:sym typeface="Monaco"/>
              </a:rPr>
              <a:t>:      </a:t>
            </a:r>
            <a:r>
              <a:rPr>
                <a:solidFill>
                  <a:srgbClr val="392DE7"/>
                </a:solidFill>
                <a:latin typeface="Monaco"/>
                <a:ea typeface="Monaco"/>
                <a:cs typeface="Monaco"/>
                <a:sym typeface="Monaco"/>
              </a:rPr>
              <a:t>80px</a:t>
            </a:r>
            <a:r>
              <a:rPr>
                <a:latin typeface="Monaco"/>
                <a:ea typeface="Monaco"/>
                <a:cs typeface="Monaco"/>
                <a:sym typeface="Monaco"/>
              </a:rPr>
              <a:t>;</a:t>
            </a:r>
            <a:endParaRPr>
              <a:latin typeface="Monaco"/>
              <a:ea typeface="Monaco"/>
              <a:cs typeface="Monaco"/>
              <a:sym typeface="Monaco"/>
            </a:endParaRPr>
          </a:p>
          <a:p>
            <a:pPr lvl="0" algn="l" defTabSz="457200">
              <a:defRPr sz="1800"/>
            </a:pPr>
            <a:r>
              <a:rPr>
                <a:latin typeface="Monaco"/>
                <a:ea typeface="Monaco"/>
                <a:cs typeface="Monaco"/>
                <a:sym typeface="Monaco"/>
              </a:rPr>
              <a:t>  </a:t>
            </a:r>
            <a:r>
              <a:rPr>
                <a:solidFill>
                  <a:srgbClr val="932192"/>
                </a:solidFill>
                <a:latin typeface="Monaco"/>
                <a:ea typeface="Monaco"/>
                <a:cs typeface="Monaco"/>
                <a:sym typeface="Monaco"/>
              </a:rPr>
              <a:t>margin</a:t>
            </a:r>
            <a:r>
              <a:rPr>
                <a:latin typeface="Monaco"/>
                <a:ea typeface="Monaco"/>
                <a:cs typeface="Monaco"/>
                <a:sym typeface="Monaco"/>
              </a:rPr>
              <a:t>:              </a:t>
            </a:r>
            <a:r>
              <a:rPr>
                <a:solidFill>
                  <a:srgbClr val="392DE7"/>
                </a:solidFill>
                <a:latin typeface="Monaco"/>
                <a:ea typeface="Monaco"/>
                <a:cs typeface="Monaco"/>
                <a:sym typeface="Monaco"/>
              </a:rPr>
              <a:t>30px</a:t>
            </a:r>
            <a:r>
              <a:rPr>
                <a:latin typeface="Monaco"/>
                <a:ea typeface="Monaco"/>
                <a:cs typeface="Monaco"/>
                <a:sym typeface="Monaco"/>
              </a:rPr>
              <a:t>;</a:t>
            </a:r>
            <a:endParaRPr>
              <a:latin typeface="Monaco"/>
              <a:ea typeface="Monaco"/>
              <a:cs typeface="Monaco"/>
              <a:sym typeface="Monaco"/>
            </a:endParaRPr>
          </a:p>
          <a:p>
            <a:pPr lvl="0" algn="l" defTabSz="457200">
              <a:defRPr sz="1800"/>
            </a:pPr>
            <a:r>
              <a:rPr>
                <a:latin typeface="Monaco"/>
                <a:ea typeface="Monaco"/>
                <a:cs typeface="Monaco"/>
                <a:sym typeface="Monaco"/>
              </a:rPr>
              <a:t>    </a:t>
            </a:r>
            <a:r>
              <a:rPr>
                <a:solidFill>
                  <a:srgbClr val="932192"/>
                </a:solidFill>
                <a:latin typeface="Monaco"/>
                <a:ea typeface="Monaco"/>
                <a:cs typeface="Monaco"/>
                <a:sym typeface="Monaco"/>
              </a:rPr>
              <a:t>margin-right</a:t>
            </a:r>
            <a:r>
              <a:rPr>
                <a:latin typeface="Monaco"/>
                <a:ea typeface="Monaco"/>
                <a:cs typeface="Monaco"/>
                <a:sym typeface="Monaco"/>
              </a:rPr>
              <a:t>:      </a:t>
            </a:r>
            <a:r>
              <a:rPr>
                <a:solidFill>
                  <a:srgbClr val="392DE7"/>
                </a:solidFill>
                <a:latin typeface="Monaco"/>
                <a:ea typeface="Monaco"/>
                <a:cs typeface="Monaco"/>
                <a:sym typeface="Monaco"/>
              </a:rPr>
              <a:t>250px</a:t>
            </a:r>
            <a:r>
              <a:rPr>
                <a:latin typeface="Monaco"/>
                <a:ea typeface="Monaco"/>
                <a:cs typeface="Monaco"/>
                <a:sym typeface="Monaco"/>
              </a:rPr>
              <a:t>;</a:t>
            </a:r>
            <a:endParaRPr>
              <a:latin typeface="Monaco"/>
              <a:ea typeface="Monaco"/>
              <a:cs typeface="Monaco"/>
              <a:sym typeface="Monaco"/>
            </a:endParaRPr>
          </a:p>
          <a:p>
            <a:pPr lvl="0" algn="l" defTabSz="457200">
              <a:defRPr sz="1800"/>
            </a:pPr>
            <a:r>
              <a:rPr>
                <a:latin typeface="Monaco"/>
                <a:ea typeface="Monaco"/>
                <a:cs typeface="Monaco"/>
                <a:sym typeface="Monaco"/>
              </a:rPr>
              <a:t>  </a:t>
            </a:r>
            <a:r>
              <a:rPr>
                <a:solidFill>
                  <a:srgbClr val="932192"/>
                </a:solidFill>
                <a:latin typeface="Monaco"/>
                <a:ea typeface="Monaco"/>
                <a:cs typeface="Monaco"/>
                <a:sym typeface="Monaco"/>
              </a:rPr>
              <a:t>background-image</a:t>
            </a:r>
            <a:r>
              <a:rPr>
                <a:latin typeface="Monaco"/>
                <a:ea typeface="Monaco"/>
                <a:cs typeface="Monaco"/>
                <a:sym typeface="Monaco"/>
              </a:rPr>
              <a:t>:    </a:t>
            </a:r>
            <a:r>
              <a:rPr>
                <a:solidFill>
                  <a:srgbClr val="392DE7"/>
                </a:solidFill>
                <a:latin typeface="Monaco"/>
                <a:ea typeface="Monaco"/>
                <a:cs typeface="Monaco"/>
                <a:sym typeface="Monaco"/>
              </a:rPr>
              <a:t>url(images/background.gif)</a:t>
            </a:r>
            <a:r>
              <a:rPr>
                <a:latin typeface="Monaco"/>
                <a:ea typeface="Monaco"/>
                <a:cs typeface="Monaco"/>
                <a:sym typeface="Monaco"/>
              </a:rPr>
              <a:t>;</a:t>
            </a:r>
            <a:endParaRPr>
              <a:latin typeface="Monaco"/>
              <a:ea typeface="Monaco"/>
              <a:cs typeface="Monaco"/>
              <a:sym typeface="Monaco"/>
            </a:endParaRPr>
          </a:p>
          <a:p>
            <a:pPr lvl="0" algn="l" defTabSz="457200">
              <a:defRPr sz="1800"/>
            </a:pPr>
            <a:r>
              <a:rPr>
                <a:latin typeface="Monaco"/>
                <a:ea typeface="Monaco"/>
                <a:cs typeface="Monaco"/>
                <a:sym typeface="Monaco"/>
              </a:rPr>
              <a:t>  </a:t>
            </a:r>
            <a:r>
              <a:rPr>
                <a:solidFill>
                  <a:srgbClr val="932192"/>
                </a:solidFill>
                <a:latin typeface="Monaco"/>
                <a:ea typeface="Monaco"/>
                <a:cs typeface="Monaco"/>
                <a:sym typeface="Monaco"/>
              </a:rPr>
              <a:t>background-repeat</a:t>
            </a:r>
            <a:r>
              <a:rPr>
                <a:latin typeface="Monaco"/>
                <a:ea typeface="Monaco"/>
                <a:cs typeface="Monaco"/>
                <a:sym typeface="Monaco"/>
              </a:rPr>
              <a:t>:   </a:t>
            </a:r>
            <a:r>
              <a:rPr>
                <a:solidFill>
                  <a:srgbClr val="392DE7"/>
                </a:solidFill>
                <a:latin typeface="Monaco"/>
                <a:ea typeface="Monaco"/>
                <a:cs typeface="Monaco"/>
                <a:sym typeface="Monaco"/>
              </a:rPr>
              <a:t>no-repeat</a:t>
            </a:r>
            <a:r>
              <a:rPr>
                <a:latin typeface="Monaco"/>
                <a:ea typeface="Monaco"/>
                <a:cs typeface="Monaco"/>
                <a:sym typeface="Monaco"/>
              </a:rPr>
              <a:t>;</a:t>
            </a:r>
            <a:endParaRPr>
              <a:latin typeface="Monaco"/>
              <a:ea typeface="Monaco"/>
              <a:cs typeface="Monaco"/>
              <a:sym typeface="Monaco"/>
            </a:endParaRPr>
          </a:p>
          <a:p>
            <a:pPr lvl="0" algn="l" defTabSz="457200">
              <a:defRPr sz="1800"/>
            </a:pPr>
            <a:r>
              <a:rPr>
                <a:latin typeface="Monaco"/>
                <a:ea typeface="Monaco"/>
                <a:cs typeface="Monaco"/>
                <a:sym typeface="Monaco"/>
              </a:rPr>
              <a:t>  </a:t>
            </a:r>
            <a:r>
              <a:rPr>
                <a:solidFill>
                  <a:srgbClr val="932192"/>
                </a:solidFill>
                <a:latin typeface="Monaco"/>
                <a:ea typeface="Monaco"/>
                <a:cs typeface="Monaco"/>
                <a:sym typeface="Monaco"/>
              </a:rPr>
              <a:t>background-position</a:t>
            </a:r>
            <a:r>
              <a:rPr>
                <a:latin typeface="Monaco"/>
                <a:ea typeface="Monaco"/>
                <a:cs typeface="Monaco"/>
                <a:sym typeface="Monaco"/>
              </a:rPr>
              <a:t>: </a:t>
            </a:r>
            <a:r>
              <a:rPr>
                <a:solidFill>
                  <a:srgbClr val="392DE7"/>
                </a:solidFill>
                <a:latin typeface="Monaco"/>
                <a:ea typeface="Monaco"/>
                <a:cs typeface="Monaco"/>
                <a:sym typeface="Monaco"/>
              </a:rPr>
              <a:t>top</a:t>
            </a:r>
            <a:r>
              <a:rPr>
                <a:latin typeface="Monaco"/>
                <a:ea typeface="Monaco"/>
                <a:cs typeface="Monaco"/>
                <a:sym typeface="Monaco"/>
              </a:rPr>
              <a:t> </a:t>
            </a:r>
            <a:r>
              <a:rPr>
                <a:solidFill>
                  <a:srgbClr val="392DE7"/>
                </a:solidFill>
                <a:latin typeface="Monaco"/>
                <a:ea typeface="Monaco"/>
                <a:cs typeface="Monaco"/>
                <a:sym typeface="Monaco"/>
              </a:rPr>
              <a:t>left</a:t>
            </a:r>
            <a:endParaRPr>
              <a:solidFill>
                <a:srgbClr val="392DE7"/>
              </a:solidFill>
              <a:latin typeface="Monaco"/>
              <a:ea typeface="Monaco"/>
              <a:cs typeface="Monaco"/>
              <a:sym typeface="Monaco"/>
            </a:endParaRPr>
          </a:p>
          <a:p>
            <a:pPr lvl="0" algn="l" defTabSz="457200">
              <a:defRPr sz="1800"/>
            </a:pPr>
            <a:r>
              <a:rPr>
                <a:solidFill>
                  <a:srgbClr val="392DE7"/>
                </a:solidFill>
                <a:latin typeface="Monaco"/>
                <a:ea typeface="Monaco"/>
                <a:cs typeface="Monaco"/>
                <a:sym typeface="Monaco"/>
              </a:rPr>
              <a:t>}</a:t>
            </a:r>
          </a:p>
        </p:txBody>
      </p:sp>
      <p:sp>
        <p:nvSpPr>
          <p:cNvPr id="278" name="Shape 278"/>
          <p:cNvSpPr/>
          <p:nvPr/>
        </p:nvSpPr>
        <p:spPr>
          <a:xfrm>
            <a:off x="12700" y="7683500"/>
            <a:ext cx="7264400" cy="571500"/>
          </a:xfrm>
          <a:prstGeom prst="roundRect">
            <a:avLst>
              <a:gd name="adj" fmla="val 33333"/>
            </a:avLst>
          </a:prstGeom>
          <a:ln w="25400">
            <a:solidFill/>
            <a:miter lim="400000"/>
          </a:ln>
        </p:spPr>
        <p:txBody>
          <a:bodyPr lIns="0" tIns="0" rIns="0" bIns="0" anchor="ctr"/>
          <a:lstStyle/>
          <a:p>
            <a:pPr lvl="0">
              <a:defRPr sz="3600"/>
            </a:pPr>
          </a:p>
        </p:txBody>
      </p:sp>
    </p:spTree>
  </p:cSld>
  <p:clrMapOvr>
    <a:masterClrMapping/>
  </p:clrMapOvr>
  <p:transition spd="med" advClick="1"/>
</p:sld>
</file>

<file path=ppt/slides/slide3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80" name="Shape 280"/>
          <p:cNvSpPr/>
          <p:nvPr/>
        </p:nvSpPr>
        <p:spPr>
          <a:xfrm>
            <a:off x="12277496" y="9194800"/>
            <a:ext cx="301854" cy="289662"/>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r" defTabSz="457200">
              <a:defRPr sz="1400">
                <a:latin typeface="+mj-lt"/>
                <a:ea typeface="+mj-ea"/>
                <a:cs typeface="+mj-cs"/>
                <a:sym typeface="Helvetica Neue"/>
              </a:defRPr>
            </a:lvl1pPr>
          </a:lstStyle>
          <a:p>
            <a:pPr lvl="0">
              <a:defRPr sz="1800"/>
            </a:pPr>
            <a:r>
              <a:rPr sz="1400"/>
              <a:t>36</a:t>
            </a:r>
          </a:p>
        </p:txBody>
      </p:sp>
      <p:sp>
        <p:nvSpPr>
          <p:cNvPr id="281" name="Shape 281"/>
          <p:cNvSpPr/>
          <p:nvPr>
            <p:ph type="title" idx="4294967295"/>
          </p:nvPr>
        </p:nvSpPr>
        <p:spPr>
          <a:prstGeom prst="rect">
            <a:avLst/>
          </a:prstGeom>
        </p:spPr>
        <p:txBody>
          <a:bodyPr>
            <a:normAutofit fontScale="100000" lnSpcReduction="0"/>
          </a:bodyPr>
          <a:lstStyle>
            <a:lvl1pPr defTabSz="914400"/>
          </a:lstStyle>
          <a:p>
            <a:pPr lvl="0">
              <a:defRPr sz="1800"/>
            </a:pPr>
            <a:r>
              <a:rPr sz="4200"/>
              <a:t>Using DIVs to define sections</a:t>
            </a:r>
          </a:p>
        </p:txBody>
      </p:sp>
      <p:sp>
        <p:nvSpPr>
          <p:cNvPr id="282" name="Shape 282"/>
          <p:cNvSpPr/>
          <p:nvPr>
            <p:ph type="body" idx="4294967295"/>
          </p:nvPr>
        </p:nvSpPr>
        <p:spPr>
          <a:prstGeom prst="rect">
            <a:avLst/>
          </a:prstGeom>
        </p:spPr>
        <p:txBody>
          <a:bodyPr>
            <a:normAutofit fontScale="100000" lnSpcReduction="0"/>
          </a:bodyPr>
          <a:lstStyle/>
          <a:p>
            <a:pPr lvl="0" defTabSz="914400">
              <a:buClr>
                <a:srgbClr val="000000"/>
              </a:buClr>
              <a:buFont typeface="Helvetica Neue"/>
              <a:defRPr sz="1800"/>
            </a:pPr>
            <a:r>
              <a:rPr sz="2600"/>
              <a:t>While we have used the box model to specify space within (i.e., padding) and outside (i.e., margin) the border of an element, it can also be employed to specify the position of portions of text on the page</a:t>
            </a:r>
            <a:endParaRPr sz="2600"/>
          </a:p>
          <a:p>
            <a:pPr lvl="0" defTabSz="914400">
              <a:buClr>
                <a:srgbClr val="000000"/>
              </a:buClr>
              <a:buFont typeface="Helvetica Neue"/>
              <a:defRPr sz="1800"/>
            </a:pPr>
            <a:r>
              <a:rPr sz="2600"/>
              <a:t>We could, for example, add content related to new releases on the right hand-side and the main content on the left-hand side as illustrated in the next diagram, using a two-column layout</a:t>
            </a:r>
          </a:p>
        </p:txBody>
      </p:sp>
      <p:sp>
        <p:nvSpPr>
          <p:cNvPr id="283" name="Shape 283"/>
          <p:cNvSpPr/>
          <p:nvPr/>
        </p:nvSpPr>
        <p:spPr>
          <a:xfrm>
            <a:off x="3046412" y="6461125"/>
            <a:ext cx="3311526" cy="1655763"/>
          </a:xfrm>
          <a:prstGeom prst="rect">
            <a:avLst/>
          </a:prstGeom>
          <a:ln w="25400">
            <a:solidFill/>
            <a:round/>
          </a:ln>
        </p:spPr>
        <p:txBody>
          <a:bodyPr lIns="45719" rIns="45719"/>
          <a:lstStyle/>
          <a:p>
            <a:pPr lvl="0" algn="l" defTabSz="457200">
              <a:defRPr sz="1800">
                <a:latin typeface="+mj-lt"/>
                <a:ea typeface="+mj-ea"/>
                <a:cs typeface="+mj-cs"/>
                <a:sym typeface="Helvetica Neue"/>
              </a:defRPr>
            </a:pPr>
          </a:p>
        </p:txBody>
      </p:sp>
      <p:grpSp>
        <p:nvGrpSpPr>
          <p:cNvPr id="286" name="Group 286"/>
          <p:cNvGrpSpPr/>
          <p:nvPr/>
        </p:nvGrpSpPr>
        <p:grpSpPr>
          <a:xfrm>
            <a:off x="6357937" y="5813424"/>
            <a:ext cx="2665413" cy="2663826"/>
            <a:chOff x="0" y="0"/>
            <a:chExt cx="2665412" cy="2663825"/>
          </a:xfrm>
        </p:grpSpPr>
        <p:sp>
          <p:nvSpPr>
            <p:cNvPr id="284" name="Shape 284"/>
            <p:cNvSpPr/>
            <p:nvPr/>
          </p:nvSpPr>
          <p:spPr>
            <a:xfrm>
              <a:off x="0" y="0"/>
              <a:ext cx="2665413" cy="2663825"/>
            </a:xfrm>
            <a:prstGeom prst="rect">
              <a:avLst/>
            </a:prstGeom>
            <a:solidFill>
              <a:srgbClr val="A3A3E0"/>
            </a:solidFill>
            <a:ln w="25400" cap="flat">
              <a:solidFill>
                <a:srgbClr val="000000"/>
              </a:solidFill>
              <a:prstDash val="solid"/>
              <a:round/>
            </a:ln>
            <a:effectLst/>
          </p:spPr>
          <p:txBody>
            <a:bodyPr wrap="square" lIns="45719" tIns="45719" rIns="45719" bIns="45719" numCol="1" anchor="t">
              <a:noAutofit/>
            </a:bodyPr>
            <a:lstStyle/>
            <a:p>
              <a:pPr lvl="0" algn="l" defTabSz="457200">
                <a:defRPr sz="3000">
                  <a:latin typeface="+mj-lt"/>
                  <a:ea typeface="+mj-ea"/>
                  <a:cs typeface="+mj-cs"/>
                  <a:sym typeface="Helvetica Neue"/>
                </a:defRPr>
              </a:pPr>
            </a:p>
          </p:txBody>
        </p:sp>
        <p:sp>
          <p:nvSpPr>
            <p:cNvPr id="285" name="Shape 285"/>
            <p:cNvSpPr/>
            <p:nvPr/>
          </p:nvSpPr>
          <p:spPr>
            <a:xfrm>
              <a:off x="0" y="0"/>
              <a:ext cx="2665413" cy="53797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lgn="l" defTabSz="457200">
                <a:defRPr sz="3000">
                  <a:latin typeface="+mj-lt"/>
                  <a:ea typeface="+mj-ea"/>
                  <a:cs typeface="+mj-cs"/>
                  <a:sym typeface="Helvetica Neue"/>
                </a:defRPr>
              </a:lvl1pPr>
            </a:lstStyle>
            <a:p>
              <a:pPr lvl="0">
                <a:defRPr sz="1800"/>
              </a:pPr>
              <a:r>
                <a:rPr sz="3000"/>
                <a:t>Releases</a:t>
              </a:r>
            </a:p>
          </p:txBody>
        </p:sp>
      </p:grpSp>
      <p:grpSp>
        <p:nvGrpSpPr>
          <p:cNvPr id="289" name="Group 289"/>
          <p:cNvGrpSpPr/>
          <p:nvPr/>
        </p:nvGrpSpPr>
        <p:grpSpPr>
          <a:xfrm>
            <a:off x="3046412" y="5813424"/>
            <a:ext cx="3311526" cy="2663826"/>
            <a:chOff x="0" y="0"/>
            <a:chExt cx="3311525" cy="2663825"/>
          </a:xfrm>
        </p:grpSpPr>
        <p:sp>
          <p:nvSpPr>
            <p:cNvPr id="287" name="Shape 287"/>
            <p:cNvSpPr/>
            <p:nvPr/>
          </p:nvSpPr>
          <p:spPr>
            <a:xfrm>
              <a:off x="0" y="0"/>
              <a:ext cx="3311525" cy="2663825"/>
            </a:xfrm>
            <a:prstGeom prst="rect">
              <a:avLst/>
            </a:prstGeom>
            <a:solidFill>
              <a:srgbClr val="BFBFBF"/>
            </a:solidFill>
            <a:ln w="25400" cap="flat">
              <a:solidFill>
                <a:srgbClr val="000000"/>
              </a:solidFill>
              <a:prstDash val="solid"/>
              <a:round/>
            </a:ln>
            <a:effectLst/>
          </p:spPr>
          <p:txBody>
            <a:bodyPr wrap="square" lIns="45719" tIns="45719" rIns="45719" bIns="45719" numCol="1" anchor="t">
              <a:noAutofit/>
            </a:bodyPr>
            <a:lstStyle/>
            <a:p>
              <a:pPr lvl="0" algn="l" defTabSz="457200">
                <a:defRPr sz="3000">
                  <a:latin typeface="+mj-lt"/>
                  <a:ea typeface="+mj-ea"/>
                  <a:cs typeface="+mj-cs"/>
                  <a:sym typeface="Helvetica Neue"/>
                </a:defRPr>
              </a:pPr>
            </a:p>
          </p:txBody>
        </p:sp>
        <p:sp>
          <p:nvSpPr>
            <p:cNvPr id="288" name="Shape 288"/>
            <p:cNvSpPr/>
            <p:nvPr/>
          </p:nvSpPr>
          <p:spPr>
            <a:xfrm>
              <a:off x="0" y="0"/>
              <a:ext cx="3311525" cy="53797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lgn="l" defTabSz="457200">
                <a:defRPr sz="3000">
                  <a:latin typeface="+mj-lt"/>
                  <a:ea typeface="+mj-ea"/>
                  <a:cs typeface="+mj-cs"/>
                  <a:sym typeface="Helvetica Neue"/>
                </a:defRPr>
              </a:lvl1pPr>
            </a:lstStyle>
            <a:p>
              <a:pPr lvl="0">
                <a:defRPr sz="1800"/>
              </a:pPr>
              <a:r>
                <a:rPr sz="3000"/>
                <a:t>Main content</a:t>
              </a:r>
            </a:p>
          </p:txBody>
        </p:sp>
      </p:grpSp>
    </p:spTree>
  </p:cSld>
  <p:clrMapOvr>
    <a:masterClrMapping/>
  </p:clrMapOvr>
  <p:transition spd="med" advClick="1"/>
</p:sld>
</file>

<file path=ppt/slides/slide3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91" name="Shape 291"/>
          <p:cNvSpPr/>
          <p:nvPr/>
        </p:nvSpPr>
        <p:spPr>
          <a:xfrm>
            <a:off x="12277496" y="9194800"/>
            <a:ext cx="301854" cy="289662"/>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r" defTabSz="457200">
              <a:defRPr sz="1400">
                <a:latin typeface="+mj-lt"/>
                <a:ea typeface="+mj-ea"/>
                <a:cs typeface="+mj-cs"/>
                <a:sym typeface="Helvetica Neue"/>
              </a:defRPr>
            </a:lvl1pPr>
          </a:lstStyle>
          <a:p>
            <a:pPr lvl="0">
              <a:defRPr sz="1800"/>
            </a:pPr>
            <a:r>
              <a:rPr sz="1400"/>
              <a:t>37</a:t>
            </a:r>
          </a:p>
        </p:txBody>
      </p:sp>
      <p:sp>
        <p:nvSpPr>
          <p:cNvPr id="292" name="Shape 292"/>
          <p:cNvSpPr/>
          <p:nvPr>
            <p:ph type="title" idx="4294967295"/>
          </p:nvPr>
        </p:nvSpPr>
        <p:spPr>
          <a:prstGeom prst="rect">
            <a:avLst/>
          </a:prstGeom>
        </p:spPr>
        <p:txBody>
          <a:bodyPr>
            <a:normAutofit fontScale="100000" lnSpcReduction="0"/>
          </a:bodyPr>
          <a:lstStyle>
            <a:lvl1pPr defTabSz="914400"/>
          </a:lstStyle>
          <a:p>
            <a:pPr lvl="0">
              <a:defRPr sz="1800"/>
            </a:pPr>
            <a:r>
              <a:rPr sz="4200"/>
              <a:t>Using Divs to define </a:t>
            </a:r>
          </a:p>
        </p:txBody>
      </p:sp>
      <p:sp>
        <p:nvSpPr>
          <p:cNvPr id="293" name="Shape 293"/>
          <p:cNvSpPr/>
          <p:nvPr>
            <p:ph type="body" idx="4294967295"/>
          </p:nvPr>
        </p:nvSpPr>
        <p:spPr>
          <a:xfrm>
            <a:off x="571500" y="2324100"/>
            <a:ext cx="11580367" cy="3876775"/>
          </a:xfrm>
          <a:prstGeom prst="rect">
            <a:avLst/>
          </a:prstGeom>
        </p:spPr>
        <p:txBody>
          <a:bodyPr>
            <a:normAutofit fontScale="100000" lnSpcReduction="0"/>
          </a:bodyPr>
          <a:lstStyle/>
          <a:p>
            <a:pPr lvl="0" marL="0" indent="0" defTabSz="822959">
              <a:spcBef>
                <a:spcPts val="4300"/>
              </a:spcBef>
              <a:buSzTx/>
              <a:buNone/>
              <a:defRPr sz="1800"/>
            </a:pPr>
            <a:r>
              <a:rPr sz="2340"/>
              <a:t>To achieve this we could do the following:</a:t>
            </a:r>
            <a:endParaRPr sz="2340"/>
          </a:p>
          <a:p>
            <a:pPr lvl="0" marL="0" indent="0" defTabSz="822959">
              <a:spcBef>
                <a:spcPts val="4300"/>
              </a:spcBef>
              <a:buClr>
                <a:srgbClr val="000000"/>
              </a:buClr>
              <a:buFont typeface="Helvetica Neue"/>
              <a:defRPr sz="1800"/>
            </a:pPr>
            <a:r>
              <a:rPr sz="2340"/>
              <a:t>Use DIV elements as containers, one for the main content and one for the left content</a:t>
            </a:r>
            <a:endParaRPr sz="2340"/>
          </a:p>
          <a:p>
            <a:pPr lvl="0" marL="0" indent="0" defTabSz="822959">
              <a:spcBef>
                <a:spcPts val="4300"/>
              </a:spcBef>
              <a:buClr>
                <a:srgbClr val="000000"/>
              </a:buClr>
              <a:buFont typeface="Helvetica Neue"/>
              <a:defRPr sz="1800"/>
            </a:pPr>
            <a:r>
              <a:rPr sz="2340"/>
              <a:t>Allocate an ID to each of these divs</a:t>
            </a:r>
            <a:endParaRPr sz="2340"/>
          </a:p>
          <a:p>
            <a:pPr lvl="0" marL="0" indent="0" defTabSz="822959">
              <a:spcBef>
                <a:spcPts val="4300"/>
              </a:spcBef>
              <a:buClr>
                <a:srgbClr val="000000"/>
              </a:buClr>
              <a:buFont typeface="Helvetica Neue"/>
              <a:defRPr sz="1800"/>
            </a:pPr>
            <a:r>
              <a:rPr sz="2340"/>
              <a:t>Create CSS rules for each DIVs so that they are floating to the left and right of the page, respectively</a:t>
            </a:r>
          </a:p>
        </p:txBody>
      </p:sp>
      <p:grpSp>
        <p:nvGrpSpPr>
          <p:cNvPr id="296" name="Group 296"/>
          <p:cNvGrpSpPr/>
          <p:nvPr/>
        </p:nvGrpSpPr>
        <p:grpSpPr>
          <a:xfrm>
            <a:off x="4924425" y="6456362"/>
            <a:ext cx="2663825" cy="2665413"/>
            <a:chOff x="0" y="0"/>
            <a:chExt cx="2663825" cy="2665412"/>
          </a:xfrm>
        </p:grpSpPr>
        <p:sp>
          <p:nvSpPr>
            <p:cNvPr id="294" name="Shape 294"/>
            <p:cNvSpPr/>
            <p:nvPr/>
          </p:nvSpPr>
          <p:spPr>
            <a:xfrm>
              <a:off x="0" y="0"/>
              <a:ext cx="2663825" cy="2665413"/>
            </a:xfrm>
            <a:prstGeom prst="rect">
              <a:avLst/>
            </a:prstGeom>
            <a:solidFill>
              <a:srgbClr val="A3A3E0"/>
            </a:solidFill>
            <a:ln w="25400" cap="flat">
              <a:solidFill>
                <a:srgbClr val="000000"/>
              </a:solidFill>
              <a:prstDash val="solid"/>
              <a:round/>
            </a:ln>
            <a:effectLst/>
          </p:spPr>
          <p:txBody>
            <a:bodyPr wrap="square" lIns="45719" tIns="45719" rIns="45719" bIns="45719" numCol="1" anchor="t">
              <a:noAutofit/>
            </a:bodyPr>
            <a:lstStyle/>
            <a:p>
              <a:pPr lvl="0" algn="l" defTabSz="457200">
                <a:defRPr sz="2000">
                  <a:latin typeface="+mj-lt"/>
                  <a:ea typeface="+mj-ea"/>
                  <a:cs typeface="+mj-cs"/>
                  <a:sym typeface="Helvetica Neue"/>
                </a:defRPr>
              </a:pPr>
            </a:p>
          </p:txBody>
        </p:sp>
        <p:sp>
          <p:nvSpPr>
            <p:cNvPr id="295" name="Shape 295"/>
            <p:cNvSpPr/>
            <p:nvPr/>
          </p:nvSpPr>
          <p:spPr>
            <a:xfrm>
              <a:off x="0" y="0"/>
              <a:ext cx="2663825" cy="160832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lvl="0" algn="l" defTabSz="457200">
                <a:defRPr sz="1800"/>
              </a:pPr>
              <a:r>
                <a:rPr sz="2000">
                  <a:latin typeface="+mj-lt"/>
                  <a:ea typeface="+mj-ea"/>
                  <a:cs typeface="+mj-cs"/>
                  <a:sym typeface="Helvetica Neue"/>
                </a:rPr>
                <a:t>&lt;DIV id = releases&gt;</a:t>
              </a:r>
              <a:endParaRPr sz="2000">
                <a:latin typeface="+mj-lt"/>
                <a:ea typeface="+mj-ea"/>
                <a:cs typeface="+mj-cs"/>
                <a:sym typeface="Helvetica Neue"/>
              </a:endParaRPr>
            </a:p>
            <a:p>
              <a:pPr lvl="0" algn="l" defTabSz="457200">
                <a:defRPr sz="1800"/>
              </a:pPr>
              <a:endParaRPr sz="2000">
                <a:latin typeface="+mj-lt"/>
                <a:ea typeface="+mj-ea"/>
                <a:cs typeface="+mj-cs"/>
                <a:sym typeface="Helvetica Neue"/>
              </a:endParaRPr>
            </a:p>
            <a:p>
              <a:pPr lvl="0" algn="l" defTabSz="457200">
                <a:defRPr sz="1800"/>
              </a:pPr>
              <a:r>
                <a:rPr sz="2000">
                  <a:latin typeface="+mj-lt"/>
                  <a:ea typeface="+mj-ea"/>
                  <a:cs typeface="+mj-cs"/>
                  <a:sym typeface="Helvetica Neue"/>
                </a:rPr>
                <a:t>…</a:t>
              </a:r>
              <a:endParaRPr sz="2000">
                <a:latin typeface="+mj-lt"/>
                <a:ea typeface="+mj-ea"/>
                <a:cs typeface="+mj-cs"/>
                <a:sym typeface="Helvetica Neue"/>
              </a:endParaRPr>
            </a:p>
            <a:p>
              <a:pPr lvl="0" algn="l" defTabSz="457200">
                <a:defRPr sz="1800"/>
              </a:pPr>
              <a:endParaRPr sz="2000">
                <a:latin typeface="+mj-lt"/>
                <a:ea typeface="+mj-ea"/>
                <a:cs typeface="+mj-cs"/>
                <a:sym typeface="Helvetica Neue"/>
              </a:endParaRPr>
            </a:p>
            <a:p>
              <a:pPr lvl="0" algn="l" defTabSz="457200">
                <a:defRPr sz="1800"/>
              </a:pPr>
              <a:r>
                <a:rPr sz="2000">
                  <a:latin typeface="+mj-lt"/>
                  <a:ea typeface="+mj-ea"/>
                  <a:cs typeface="+mj-cs"/>
                  <a:sym typeface="Helvetica Neue"/>
                </a:rPr>
                <a:t>&lt;/DIV&gt;</a:t>
              </a:r>
            </a:p>
          </p:txBody>
        </p:sp>
      </p:grpSp>
      <p:grpSp>
        <p:nvGrpSpPr>
          <p:cNvPr id="299" name="Group 299"/>
          <p:cNvGrpSpPr/>
          <p:nvPr/>
        </p:nvGrpSpPr>
        <p:grpSpPr>
          <a:xfrm>
            <a:off x="1482725" y="6456362"/>
            <a:ext cx="3313113" cy="2665413"/>
            <a:chOff x="0" y="0"/>
            <a:chExt cx="3313112" cy="2665412"/>
          </a:xfrm>
        </p:grpSpPr>
        <p:sp>
          <p:nvSpPr>
            <p:cNvPr id="297" name="Shape 297"/>
            <p:cNvSpPr/>
            <p:nvPr/>
          </p:nvSpPr>
          <p:spPr>
            <a:xfrm>
              <a:off x="0" y="0"/>
              <a:ext cx="3313113" cy="2665413"/>
            </a:xfrm>
            <a:prstGeom prst="rect">
              <a:avLst/>
            </a:prstGeom>
            <a:solidFill>
              <a:srgbClr val="BFBFBF"/>
            </a:solidFill>
            <a:ln w="25400" cap="flat">
              <a:solidFill>
                <a:srgbClr val="000000"/>
              </a:solidFill>
              <a:prstDash val="solid"/>
              <a:round/>
            </a:ln>
            <a:effectLst/>
          </p:spPr>
          <p:txBody>
            <a:bodyPr wrap="square" lIns="45719" tIns="45719" rIns="45719" bIns="45719" numCol="1" anchor="t">
              <a:noAutofit/>
            </a:bodyPr>
            <a:lstStyle/>
            <a:p>
              <a:pPr lvl="0" algn="l" defTabSz="457200">
                <a:defRPr sz="2000">
                  <a:latin typeface="+mj-lt"/>
                  <a:ea typeface="+mj-ea"/>
                  <a:cs typeface="+mj-cs"/>
                  <a:sym typeface="Helvetica Neue"/>
                </a:defRPr>
              </a:pPr>
            </a:p>
          </p:txBody>
        </p:sp>
        <p:sp>
          <p:nvSpPr>
            <p:cNvPr id="298" name="Shape 298"/>
            <p:cNvSpPr/>
            <p:nvPr/>
          </p:nvSpPr>
          <p:spPr>
            <a:xfrm>
              <a:off x="0" y="0"/>
              <a:ext cx="3313113" cy="160832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lvl="0" algn="l" defTabSz="457200">
                <a:defRPr sz="1800"/>
              </a:pPr>
              <a:r>
                <a:rPr sz="2000">
                  <a:latin typeface="+mj-lt"/>
                  <a:ea typeface="+mj-ea"/>
                  <a:cs typeface="+mj-cs"/>
                  <a:sym typeface="Helvetica Neue"/>
                </a:rPr>
                <a:t>&lt;DIV id = maincontent&gt;</a:t>
              </a:r>
              <a:endParaRPr sz="2000">
                <a:latin typeface="+mj-lt"/>
                <a:ea typeface="+mj-ea"/>
                <a:cs typeface="+mj-cs"/>
                <a:sym typeface="Helvetica Neue"/>
              </a:endParaRPr>
            </a:p>
            <a:p>
              <a:pPr lvl="0" algn="l" defTabSz="457200">
                <a:defRPr sz="1800"/>
              </a:pPr>
              <a:endParaRPr sz="2000">
                <a:latin typeface="+mj-lt"/>
                <a:ea typeface="+mj-ea"/>
                <a:cs typeface="+mj-cs"/>
                <a:sym typeface="Helvetica Neue"/>
              </a:endParaRPr>
            </a:p>
            <a:p>
              <a:pPr lvl="0" algn="l" defTabSz="457200">
                <a:defRPr sz="1800"/>
              </a:pPr>
              <a:r>
                <a:rPr sz="2000">
                  <a:latin typeface="+mj-lt"/>
                  <a:ea typeface="+mj-ea"/>
                  <a:cs typeface="+mj-cs"/>
                  <a:sym typeface="Helvetica Neue"/>
                </a:rPr>
                <a:t>…</a:t>
              </a:r>
              <a:endParaRPr sz="2000">
                <a:latin typeface="+mj-lt"/>
                <a:ea typeface="+mj-ea"/>
                <a:cs typeface="+mj-cs"/>
                <a:sym typeface="Helvetica Neue"/>
              </a:endParaRPr>
            </a:p>
            <a:p>
              <a:pPr lvl="0" algn="l" defTabSz="457200">
                <a:defRPr sz="1800"/>
              </a:pPr>
              <a:endParaRPr sz="2000">
                <a:latin typeface="+mj-lt"/>
                <a:ea typeface="+mj-ea"/>
                <a:cs typeface="+mj-cs"/>
                <a:sym typeface="Helvetica Neue"/>
              </a:endParaRPr>
            </a:p>
            <a:p>
              <a:pPr lvl="0" algn="l" defTabSz="457200">
                <a:defRPr sz="1800"/>
              </a:pPr>
              <a:r>
                <a:rPr sz="2000">
                  <a:latin typeface="+mj-lt"/>
                  <a:ea typeface="+mj-ea"/>
                  <a:cs typeface="+mj-cs"/>
                  <a:sym typeface="Helvetica Neue"/>
                </a:rPr>
                <a:t>&lt;/DIV&gt;</a:t>
              </a:r>
            </a:p>
          </p:txBody>
        </p:sp>
      </p:grpSp>
      <p:sp>
        <p:nvSpPr>
          <p:cNvPr id="300" name="Shape 300"/>
          <p:cNvSpPr/>
          <p:nvPr/>
        </p:nvSpPr>
        <p:spPr>
          <a:xfrm>
            <a:off x="10318750" y="5795962"/>
            <a:ext cx="2006923" cy="3365501"/>
          </a:xfrm>
          <a:prstGeom prst="rect">
            <a:avLst/>
          </a:prstGeom>
          <a:solidFill>
            <a:srgbClr val="FFFFFF"/>
          </a:solidFill>
          <a:ln w="12700">
            <a:solidFill/>
            <a:round/>
          </a:ln>
          <a:extLst>
            <a:ext uri="{C572A759-6A51-4108-AA02-DFA0A04FC94B}">
              <ma14:wrappingTextBoxFlag xmlns:ma14="http://schemas.microsoft.com/office/mac/drawingml/2011/main" val="1"/>
            </a:ext>
          </a:extLst>
        </p:spPr>
        <p:txBody>
          <a:bodyPr wrap="none" lIns="0" tIns="0" rIns="0" bIns="0" anchor="b">
            <a:spAutoFit/>
          </a:bodyPr>
          <a:lstStyle/>
          <a:p>
            <a:pPr lvl="0" algn="l" defTabSz="457200">
              <a:defRPr sz="1800"/>
            </a:pPr>
            <a:r>
              <a:rPr sz="2000">
                <a:latin typeface="Courier"/>
                <a:ea typeface="Courier"/>
                <a:cs typeface="Courier"/>
                <a:sym typeface="Courier"/>
              </a:rPr>
              <a:t>#releases </a:t>
            </a:r>
            <a:endParaRPr sz="2000">
              <a:latin typeface="Courier"/>
              <a:ea typeface="Courier"/>
              <a:cs typeface="Courier"/>
              <a:sym typeface="Courier"/>
            </a:endParaRPr>
          </a:p>
          <a:p>
            <a:pPr lvl="0" algn="l" defTabSz="457200">
              <a:defRPr sz="1800"/>
            </a:pPr>
            <a:r>
              <a:rPr sz="2000">
                <a:latin typeface="Courier"/>
                <a:ea typeface="Courier"/>
                <a:cs typeface="Courier"/>
                <a:sym typeface="Courier"/>
              </a:rPr>
              <a:t>{</a:t>
            </a:r>
            <a:endParaRPr sz="2000">
              <a:latin typeface="Courier"/>
              <a:ea typeface="Courier"/>
              <a:cs typeface="Courier"/>
              <a:sym typeface="Courier"/>
            </a:endParaRPr>
          </a:p>
          <a:p>
            <a:pPr lvl="0" algn="l" defTabSz="457200">
              <a:defRPr sz="1800"/>
            </a:pPr>
            <a:r>
              <a:rPr sz="2000">
                <a:latin typeface="Courier"/>
                <a:ea typeface="Courier"/>
                <a:cs typeface="Courier"/>
                <a:sym typeface="Courier"/>
              </a:rPr>
              <a:t>  …</a:t>
            </a:r>
            <a:endParaRPr sz="2000">
              <a:latin typeface="Courier"/>
              <a:ea typeface="Courier"/>
              <a:cs typeface="Courier"/>
              <a:sym typeface="Courier"/>
            </a:endParaRPr>
          </a:p>
          <a:p>
            <a:pPr lvl="0" algn="l" defTabSz="457200">
              <a:defRPr sz="1800"/>
            </a:pPr>
            <a:r>
              <a:rPr sz="2000">
                <a:latin typeface="Courier"/>
                <a:ea typeface="Courier"/>
                <a:cs typeface="Courier"/>
                <a:sym typeface="Courier"/>
              </a:rPr>
              <a:t>float:right;</a:t>
            </a:r>
            <a:endParaRPr sz="2000">
              <a:latin typeface="Courier"/>
              <a:ea typeface="Courier"/>
              <a:cs typeface="Courier"/>
              <a:sym typeface="Courier"/>
            </a:endParaRPr>
          </a:p>
          <a:p>
            <a:pPr lvl="0" algn="l" defTabSz="457200">
              <a:defRPr sz="1800"/>
            </a:pPr>
            <a:r>
              <a:rPr sz="2000">
                <a:latin typeface="Courier"/>
                <a:ea typeface="Courier"/>
                <a:cs typeface="Courier"/>
                <a:sym typeface="Courier"/>
              </a:rPr>
              <a:t>}</a:t>
            </a:r>
            <a:endParaRPr sz="2000">
              <a:latin typeface="Courier"/>
              <a:ea typeface="Courier"/>
              <a:cs typeface="Courier"/>
              <a:sym typeface="Courier"/>
            </a:endParaRPr>
          </a:p>
          <a:p>
            <a:pPr lvl="0" algn="l" defTabSz="457200">
              <a:defRPr sz="1800"/>
            </a:pPr>
            <a:r>
              <a:rPr sz="2000">
                <a:latin typeface="Courier"/>
                <a:ea typeface="Courier"/>
                <a:cs typeface="Courier"/>
                <a:sym typeface="Courier"/>
              </a:rPr>
              <a:t>#maincontent</a:t>
            </a:r>
            <a:endParaRPr sz="2000">
              <a:latin typeface="Courier"/>
              <a:ea typeface="Courier"/>
              <a:cs typeface="Courier"/>
              <a:sym typeface="Courier"/>
            </a:endParaRPr>
          </a:p>
          <a:p>
            <a:pPr lvl="0" algn="l" defTabSz="457200">
              <a:defRPr sz="1800"/>
            </a:pPr>
            <a:r>
              <a:rPr sz="2000">
                <a:latin typeface="Courier"/>
                <a:ea typeface="Courier"/>
                <a:cs typeface="Courier"/>
                <a:sym typeface="Courier"/>
              </a:rPr>
              <a:t>{</a:t>
            </a:r>
            <a:endParaRPr sz="2000">
              <a:latin typeface="Courier"/>
              <a:ea typeface="Courier"/>
              <a:cs typeface="Courier"/>
              <a:sym typeface="Courier"/>
            </a:endParaRPr>
          </a:p>
          <a:p>
            <a:pPr lvl="0" algn="l" defTabSz="457200">
              <a:defRPr sz="1800"/>
            </a:pPr>
            <a:r>
              <a:rPr sz="2000">
                <a:latin typeface="Courier"/>
                <a:ea typeface="Courier"/>
                <a:cs typeface="Courier"/>
                <a:sym typeface="Courier"/>
              </a:rPr>
              <a:t>  …</a:t>
            </a:r>
            <a:endParaRPr sz="2000">
              <a:latin typeface="Courier"/>
              <a:ea typeface="Courier"/>
              <a:cs typeface="Courier"/>
              <a:sym typeface="Courier"/>
            </a:endParaRPr>
          </a:p>
          <a:p>
            <a:pPr lvl="0" algn="l" defTabSz="457200">
              <a:defRPr sz="1800"/>
            </a:pPr>
            <a:r>
              <a:rPr sz="2000">
                <a:latin typeface="Courier"/>
                <a:ea typeface="Courier"/>
                <a:cs typeface="Courier"/>
                <a:sym typeface="Courier"/>
              </a:rPr>
              <a:t>float:left;</a:t>
            </a:r>
            <a:endParaRPr sz="2000">
              <a:latin typeface="Courier"/>
              <a:ea typeface="Courier"/>
              <a:cs typeface="Courier"/>
              <a:sym typeface="Courier"/>
            </a:endParaRPr>
          </a:p>
          <a:p>
            <a:pPr lvl="0" algn="l" defTabSz="457200">
              <a:defRPr sz="1800"/>
            </a:pPr>
            <a:r>
              <a:rPr sz="2000">
                <a:latin typeface="Courier"/>
                <a:ea typeface="Courier"/>
                <a:cs typeface="Courier"/>
                <a:sym typeface="Courier"/>
              </a:rPr>
              <a:t>}</a:t>
            </a:r>
            <a:endParaRPr sz="2000">
              <a:latin typeface="Courier"/>
              <a:ea typeface="Courier"/>
              <a:cs typeface="Courier"/>
              <a:sym typeface="Courier"/>
            </a:endParaRPr>
          </a:p>
        </p:txBody>
      </p:sp>
      <p:sp>
        <p:nvSpPr>
          <p:cNvPr id="301" name="Shape 301"/>
          <p:cNvSpPr/>
          <p:nvPr/>
        </p:nvSpPr>
        <p:spPr>
          <a:xfrm>
            <a:off x="7942262" y="7789068"/>
            <a:ext cx="2016126" cy="1"/>
          </a:xfrm>
          <a:prstGeom prst="line">
            <a:avLst/>
          </a:prstGeom>
          <a:ln w="25400">
            <a:solidFill/>
            <a:round/>
            <a:headEnd type="triangle"/>
            <a:tailEnd type="triangle"/>
          </a:ln>
        </p:spPr>
        <p:txBody>
          <a:bodyPr lIns="45719" rIns="45719"/>
          <a:lstStyle/>
          <a:p>
            <a:pPr lvl="0" algn="l" defTabSz="457200">
              <a:defRPr sz="1200">
                <a:latin typeface="Helvetica"/>
                <a:ea typeface="Helvetica"/>
                <a:cs typeface="Helvetica"/>
                <a:sym typeface="Helvetica"/>
              </a:defRPr>
            </a:pPr>
          </a:p>
        </p:txBody>
      </p:sp>
    </p:spTree>
  </p:cSld>
  <p:clrMapOvr>
    <a:masterClrMapping/>
  </p:clrMapOvr>
  <p:transition spd="med" advClick="1"/>
</p:sld>
</file>

<file path=ppt/slides/slide3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03" name="Shape 303"/>
          <p:cNvSpPr/>
          <p:nvPr>
            <p:ph type="title"/>
          </p:nvPr>
        </p:nvSpPr>
        <p:spPr>
          <a:prstGeom prst="rect">
            <a:avLst/>
          </a:prstGeom>
        </p:spPr>
        <p:txBody>
          <a:bodyPr/>
          <a:lstStyle/>
          <a:p>
            <a:pPr lvl="0"/>
          </a:p>
        </p:txBody>
      </p:sp>
      <p:sp>
        <p:nvSpPr>
          <p:cNvPr id="304" name="Shape 304"/>
          <p:cNvSpPr/>
          <p:nvPr>
            <p:ph type="sldNum" sz="quarter" idx="2"/>
          </p:nvPr>
        </p:nvSpPr>
        <p:spPr>
          <a:xfrm>
            <a:off x="12268200" y="9194800"/>
            <a:ext cx="312014" cy="3048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400"/>
            </a:fld>
          </a:p>
        </p:txBody>
      </p:sp>
      <p:pic>
        <p:nvPicPr>
          <p:cNvPr id="305" name="droppedImage.png"/>
          <p:cNvPicPr/>
          <p:nvPr/>
        </p:nvPicPr>
        <p:blipFill>
          <a:blip r:embed="rId2">
            <a:extLst/>
          </a:blip>
          <a:stretch>
            <a:fillRect/>
          </a:stretch>
        </p:blipFill>
        <p:spPr>
          <a:xfrm>
            <a:off x="493796" y="-292738"/>
            <a:ext cx="11444204" cy="9017001"/>
          </a:xfrm>
          <a:prstGeom prst="rect">
            <a:avLst/>
          </a:prstGeom>
          <a:ln w="12700">
            <a:miter lim="400000"/>
          </a:ln>
        </p:spPr>
      </p:pic>
      <p:sp>
        <p:nvSpPr>
          <p:cNvPr id="306" name="Shape 306"/>
          <p:cNvSpPr/>
          <p:nvPr/>
        </p:nvSpPr>
        <p:spPr>
          <a:xfrm>
            <a:off x="469900" y="4216400"/>
            <a:ext cx="5614293" cy="5283200"/>
          </a:xfrm>
          <a:prstGeom prst="rect">
            <a:avLst/>
          </a:prstGeom>
          <a:solidFill>
            <a:srgbClr val="FFFFFF"/>
          </a:solidFill>
          <a:ln w="12700">
            <a:solidFill/>
            <a:miter lim="400000"/>
          </a:ln>
          <a:extLst>
            <a:ext uri="{C572A759-6A51-4108-AA02-DFA0A04FC94B}">
              <ma14:wrappingTextBoxFlag xmlns:ma14="http://schemas.microsoft.com/office/mac/drawingml/2011/main" val="1"/>
            </a:ext>
          </a:extLst>
        </p:spPr>
        <p:txBody>
          <a:bodyPr wrap="none" lIns="0" tIns="0" rIns="0" bIns="0" anchor="b">
            <a:spAutoFit/>
          </a:bodyPr>
          <a:lstStyle/>
          <a:p>
            <a:pPr lvl="0" algn="l" defTabSz="457200">
              <a:defRPr sz="1800"/>
            </a:pPr>
            <a:r>
              <a:rPr sz="2400">
                <a:latin typeface="Courier"/>
                <a:ea typeface="Courier"/>
                <a:cs typeface="Courier"/>
                <a:sym typeface="Courier"/>
              </a:rPr>
              <a:t>#releases </a:t>
            </a:r>
            <a:endParaRPr sz="2400">
              <a:latin typeface="Courier"/>
              <a:ea typeface="Courier"/>
              <a:cs typeface="Courier"/>
              <a:sym typeface="Courier"/>
            </a:endParaRPr>
          </a:p>
          <a:p>
            <a:pPr lvl="0" algn="l" defTabSz="457200">
              <a:defRPr sz="1800"/>
            </a:pPr>
            <a:r>
              <a:rPr sz="2400">
                <a:latin typeface="Courier"/>
                <a:ea typeface="Courier"/>
                <a:cs typeface="Courier"/>
                <a:sym typeface="Courier"/>
              </a:rPr>
              <a:t>{</a:t>
            </a:r>
            <a:endParaRPr sz="2400">
              <a:latin typeface="Courier"/>
              <a:ea typeface="Courier"/>
              <a:cs typeface="Courier"/>
              <a:sym typeface="Courier"/>
            </a:endParaRPr>
          </a:p>
          <a:p>
            <a:pPr lvl="0" algn="l" defTabSz="457200">
              <a:defRPr sz="1800"/>
            </a:pPr>
            <a:r>
              <a:rPr sz="2400">
                <a:latin typeface="Courier"/>
                <a:ea typeface="Courier"/>
                <a:cs typeface="Courier"/>
                <a:sym typeface="Courier"/>
              </a:rPr>
              <a:t>  border-width: thin;</a:t>
            </a:r>
            <a:endParaRPr sz="2400">
              <a:latin typeface="Courier"/>
              <a:ea typeface="Courier"/>
              <a:cs typeface="Courier"/>
              <a:sym typeface="Courier"/>
            </a:endParaRPr>
          </a:p>
          <a:p>
            <a:pPr lvl="0" algn="l" defTabSz="457200">
              <a:defRPr sz="1800"/>
            </a:pPr>
            <a:r>
              <a:rPr sz="2400">
                <a:latin typeface="Courier"/>
                <a:ea typeface="Courier"/>
                <a:cs typeface="Courier"/>
                <a:sym typeface="Courier"/>
              </a:rPr>
              <a:t>  border-style: solid;</a:t>
            </a:r>
            <a:endParaRPr sz="2400">
              <a:latin typeface="Courier"/>
              <a:ea typeface="Courier"/>
              <a:cs typeface="Courier"/>
              <a:sym typeface="Courier"/>
            </a:endParaRPr>
          </a:p>
          <a:p>
            <a:pPr lvl="0" algn="l" defTabSz="457200">
              <a:defRPr sz="1800"/>
            </a:pPr>
            <a:r>
              <a:rPr sz="2400">
                <a:latin typeface="Courier"/>
                <a:ea typeface="Courier"/>
                <a:cs typeface="Courier"/>
                <a:sym typeface="Courier"/>
              </a:rPr>
              <a:t>  border-color: #007e7e;</a:t>
            </a:r>
            <a:endParaRPr sz="2400">
              <a:latin typeface="Courier"/>
              <a:ea typeface="Courier"/>
              <a:cs typeface="Courier"/>
              <a:sym typeface="Courier"/>
            </a:endParaRPr>
          </a:p>
          <a:p>
            <a:pPr lvl="0" algn="l" defTabSz="457200">
              <a:defRPr sz="1800"/>
            </a:pPr>
            <a:endParaRPr sz="2400">
              <a:latin typeface="Courier"/>
              <a:ea typeface="Courier"/>
              <a:cs typeface="Courier"/>
              <a:sym typeface="Courier"/>
            </a:endParaRPr>
          </a:p>
          <a:p>
            <a:pPr lvl="0" algn="l" defTabSz="457200">
              <a:defRPr sz="1800"/>
            </a:pPr>
            <a:r>
              <a:rPr sz="2400">
                <a:latin typeface="Courier"/>
                <a:ea typeface="Courier"/>
                <a:cs typeface="Courier"/>
                <a:sym typeface="Courier"/>
              </a:rPr>
              <a:t>  width: 150px;</a:t>
            </a:r>
            <a:endParaRPr sz="2400">
              <a:latin typeface="Courier"/>
              <a:ea typeface="Courier"/>
              <a:cs typeface="Courier"/>
              <a:sym typeface="Courier"/>
            </a:endParaRPr>
          </a:p>
          <a:p>
            <a:pPr lvl="0" algn="l" defTabSz="457200">
              <a:defRPr sz="1800"/>
            </a:pPr>
            <a:r>
              <a:rPr sz="2400">
                <a:latin typeface="Courier"/>
                <a:ea typeface="Courier"/>
                <a:cs typeface="Courier"/>
                <a:sym typeface="Courier"/>
              </a:rPr>
              <a:t>  padding: 0px 20px 30px 10px</a:t>
            </a:r>
            <a:endParaRPr sz="2400">
              <a:latin typeface="Courier"/>
              <a:ea typeface="Courier"/>
              <a:cs typeface="Courier"/>
              <a:sym typeface="Courier"/>
            </a:endParaRPr>
          </a:p>
          <a:p>
            <a:pPr lvl="0" algn="l" defTabSz="457200">
              <a:defRPr sz="1800"/>
            </a:pPr>
            <a:r>
              <a:rPr sz="2400">
                <a:latin typeface="Courier"/>
                <a:ea typeface="Courier"/>
                <a:cs typeface="Courier"/>
                <a:sym typeface="Courier"/>
              </a:rPr>
              <a:t>  margin-left: 20px;</a:t>
            </a:r>
            <a:endParaRPr sz="2400">
              <a:latin typeface="Courier"/>
              <a:ea typeface="Courier"/>
              <a:cs typeface="Courier"/>
              <a:sym typeface="Courier"/>
            </a:endParaRPr>
          </a:p>
          <a:p>
            <a:pPr lvl="0" algn="l" defTabSz="457200">
              <a:defRPr sz="1800"/>
            </a:pPr>
            <a:endParaRPr sz="2400">
              <a:latin typeface="Courier"/>
              <a:ea typeface="Courier"/>
              <a:cs typeface="Courier"/>
              <a:sym typeface="Courier"/>
            </a:endParaRPr>
          </a:p>
          <a:p>
            <a:pPr lvl="0" algn="l" defTabSz="457200">
              <a:defRPr sz="1800"/>
            </a:pPr>
            <a:r>
              <a:rPr sz="2400">
                <a:latin typeface="Courier"/>
                <a:ea typeface="Courier"/>
                <a:cs typeface="Courier"/>
                <a:sym typeface="Courier"/>
              </a:rPr>
              <a:t>  text-align: center;</a:t>
            </a:r>
            <a:endParaRPr sz="2400">
              <a:latin typeface="Courier"/>
              <a:ea typeface="Courier"/>
              <a:cs typeface="Courier"/>
              <a:sym typeface="Courier"/>
            </a:endParaRPr>
          </a:p>
          <a:p>
            <a:pPr lvl="0" algn="l" defTabSz="457200">
              <a:defRPr sz="1800"/>
            </a:pPr>
            <a:r>
              <a:rPr sz="2400">
                <a:latin typeface="Courier"/>
                <a:ea typeface="Courier"/>
                <a:cs typeface="Courier"/>
                <a:sym typeface="Courier"/>
              </a:rPr>
              <a:t>  </a:t>
            </a:r>
            <a:endParaRPr sz="2400">
              <a:latin typeface="Courier"/>
              <a:ea typeface="Courier"/>
              <a:cs typeface="Courier"/>
              <a:sym typeface="Courier"/>
            </a:endParaRPr>
          </a:p>
          <a:p>
            <a:pPr lvl="0" algn="l" defTabSz="457200">
              <a:defRPr sz="1800"/>
            </a:pPr>
            <a:r>
              <a:rPr sz="2400">
                <a:latin typeface="Courier"/>
                <a:ea typeface="Courier"/>
                <a:cs typeface="Courier"/>
                <a:sym typeface="Courier"/>
              </a:rPr>
              <a:t>  float:right;</a:t>
            </a:r>
            <a:endParaRPr sz="2400">
              <a:latin typeface="Courier"/>
              <a:ea typeface="Courier"/>
              <a:cs typeface="Courier"/>
              <a:sym typeface="Courier"/>
            </a:endParaRPr>
          </a:p>
          <a:p>
            <a:pPr lvl="0" algn="l" defTabSz="457200">
              <a:defRPr sz="1800"/>
            </a:pPr>
            <a:r>
              <a:rPr sz="2400">
                <a:latin typeface="Courier"/>
                <a:ea typeface="Courier"/>
                <a:cs typeface="Courier"/>
                <a:sym typeface="Courier"/>
              </a:rPr>
              <a:t>}</a:t>
            </a:r>
          </a:p>
        </p:txBody>
      </p:sp>
      <p:sp>
        <p:nvSpPr>
          <p:cNvPr id="307" name="Shape 307"/>
          <p:cNvSpPr/>
          <p:nvPr/>
        </p:nvSpPr>
        <p:spPr>
          <a:xfrm flipH="1">
            <a:off x="6107515" y="4293548"/>
            <a:ext cx="3668505" cy="1635219"/>
          </a:xfrm>
          <a:prstGeom prst="line">
            <a:avLst/>
          </a:prstGeom>
          <a:ln w="25400">
            <a:solidFill/>
            <a:miter lim="400000"/>
            <a:headEnd type="stealth"/>
          </a:ln>
        </p:spPr>
        <p:txBody>
          <a:bodyPr lIns="0" tIns="0" rIns="0" bIns="0"/>
          <a:lstStyle/>
          <a:p>
            <a:pPr lvl="0" algn="l" defTabSz="457200">
              <a:defRPr sz="1200">
                <a:latin typeface="Helvetica"/>
                <a:ea typeface="Helvetica"/>
                <a:cs typeface="Helvetica"/>
                <a:sym typeface="Helvetica"/>
              </a:defRPr>
            </a:pPr>
          </a:p>
        </p:txBody>
      </p:sp>
    </p:spTree>
  </p:cSld>
  <p:clrMapOvr>
    <a:masterClrMapping/>
  </p:clrMapOvr>
  <p:transition spd="med" advClick="1"/>
</p:sld>
</file>

<file path=ppt/slides/slide3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09" name="Shape 309"/>
          <p:cNvSpPr/>
          <p:nvPr>
            <p:ph type="title"/>
          </p:nvPr>
        </p:nvSpPr>
        <p:spPr>
          <a:prstGeom prst="rect">
            <a:avLst/>
          </a:prstGeom>
        </p:spPr>
        <p:txBody>
          <a:bodyPr/>
          <a:lstStyle/>
          <a:p>
            <a:pPr lvl="0"/>
          </a:p>
        </p:txBody>
      </p:sp>
      <p:sp>
        <p:nvSpPr>
          <p:cNvPr id="310" name="Shape 310"/>
          <p:cNvSpPr/>
          <p:nvPr>
            <p:ph type="sldNum" sz="quarter" idx="2"/>
          </p:nvPr>
        </p:nvSpPr>
        <p:spPr>
          <a:xfrm>
            <a:off x="12268200" y="9194800"/>
            <a:ext cx="312014" cy="3048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400"/>
            </a:fld>
          </a:p>
        </p:txBody>
      </p:sp>
      <p:sp>
        <p:nvSpPr>
          <p:cNvPr id="311" name="Shape 311"/>
          <p:cNvSpPr/>
          <p:nvPr/>
        </p:nvSpPr>
        <p:spPr>
          <a:xfrm>
            <a:off x="673100" y="3949700"/>
            <a:ext cx="3552597" cy="332740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b">
            <a:spAutoFit/>
          </a:bodyPr>
          <a:lstStyle/>
          <a:p>
            <a:pPr lvl="0" algn="l">
              <a:defRPr sz="1800"/>
            </a:pPr>
            <a:r>
              <a:rPr sz="4200"/>
              <a:t>#maincontent</a:t>
            </a:r>
            <a:endParaRPr sz="4200"/>
          </a:p>
          <a:p>
            <a:pPr lvl="0" algn="l">
              <a:defRPr sz="1800"/>
            </a:pPr>
            <a:r>
              <a:rPr sz="4200"/>
              <a:t>{</a:t>
            </a:r>
            <a:endParaRPr sz="4200"/>
          </a:p>
          <a:p>
            <a:pPr lvl="0" algn="l">
              <a:defRPr sz="1800"/>
            </a:pPr>
            <a:r>
              <a:rPr sz="4200"/>
              <a:t>  float:left;</a:t>
            </a:r>
            <a:endParaRPr sz="4200"/>
          </a:p>
          <a:p>
            <a:pPr lvl="0" algn="l">
              <a:defRPr sz="1800"/>
            </a:pPr>
            <a:r>
              <a:rPr sz="4200"/>
              <a:t>  width:800px;</a:t>
            </a:r>
            <a:endParaRPr sz="4200"/>
          </a:p>
          <a:p>
            <a:pPr lvl="0" algn="l">
              <a:defRPr sz="1800"/>
            </a:pPr>
            <a:r>
              <a:rPr sz="4200"/>
              <a:t>} </a:t>
            </a:r>
          </a:p>
        </p:txBody>
      </p:sp>
      <p:sp>
        <p:nvSpPr>
          <p:cNvPr id="312" name="Shape 312"/>
          <p:cNvSpPr/>
          <p:nvPr/>
        </p:nvSpPr>
        <p:spPr>
          <a:xfrm>
            <a:off x="698500" y="762000"/>
            <a:ext cx="5614293" cy="8216900"/>
          </a:xfrm>
          <a:prstGeom prst="rect">
            <a:avLst/>
          </a:prstGeom>
          <a:solidFill>
            <a:srgbClr val="FFFFFF"/>
          </a:solidFill>
          <a:ln w="12700">
            <a:solidFill/>
            <a:miter lim="400000"/>
          </a:ln>
          <a:extLst>
            <a:ext uri="{C572A759-6A51-4108-AA02-DFA0A04FC94B}">
              <ma14:wrappingTextBoxFlag xmlns:ma14="http://schemas.microsoft.com/office/mac/drawingml/2011/main" val="1"/>
            </a:ext>
          </a:extLst>
        </p:spPr>
        <p:txBody>
          <a:bodyPr wrap="none" lIns="0" tIns="0" rIns="0" bIns="0" anchor="b">
            <a:spAutoFit/>
          </a:bodyPr>
          <a:lstStyle/>
          <a:p>
            <a:pPr lvl="0" algn="l" defTabSz="457200">
              <a:defRPr sz="1800"/>
            </a:pPr>
            <a:r>
              <a:rPr sz="2400">
                <a:latin typeface="Courier"/>
                <a:ea typeface="Courier"/>
                <a:cs typeface="Courier"/>
                <a:sym typeface="Courier"/>
              </a:rPr>
              <a:t>#releases </a:t>
            </a:r>
            <a:endParaRPr sz="2400">
              <a:latin typeface="Courier"/>
              <a:ea typeface="Courier"/>
              <a:cs typeface="Courier"/>
              <a:sym typeface="Courier"/>
            </a:endParaRPr>
          </a:p>
          <a:p>
            <a:pPr lvl="0" algn="l" defTabSz="457200">
              <a:defRPr sz="1800"/>
            </a:pPr>
            <a:r>
              <a:rPr sz="2400">
                <a:latin typeface="Courier"/>
                <a:ea typeface="Courier"/>
                <a:cs typeface="Courier"/>
                <a:sym typeface="Courier"/>
              </a:rPr>
              <a:t>{</a:t>
            </a:r>
            <a:endParaRPr sz="2400">
              <a:latin typeface="Courier"/>
              <a:ea typeface="Courier"/>
              <a:cs typeface="Courier"/>
              <a:sym typeface="Courier"/>
            </a:endParaRPr>
          </a:p>
          <a:p>
            <a:pPr lvl="0" algn="l" defTabSz="457200">
              <a:defRPr sz="1800"/>
            </a:pPr>
            <a:r>
              <a:rPr sz="2400">
                <a:latin typeface="Courier"/>
                <a:ea typeface="Courier"/>
                <a:cs typeface="Courier"/>
                <a:sym typeface="Courier"/>
              </a:rPr>
              <a:t>  border-width: thin;</a:t>
            </a:r>
            <a:endParaRPr sz="2400">
              <a:latin typeface="Courier"/>
              <a:ea typeface="Courier"/>
              <a:cs typeface="Courier"/>
              <a:sym typeface="Courier"/>
            </a:endParaRPr>
          </a:p>
          <a:p>
            <a:pPr lvl="0" algn="l" defTabSz="457200">
              <a:defRPr sz="1800"/>
            </a:pPr>
            <a:r>
              <a:rPr sz="2400">
                <a:latin typeface="Courier"/>
                <a:ea typeface="Courier"/>
                <a:cs typeface="Courier"/>
                <a:sym typeface="Courier"/>
              </a:rPr>
              <a:t>  border-style: solid;</a:t>
            </a:r>
            <a:endParaRPr sz="2400">
              <a:latin typeface="Courier"/>
              <a:ea typeface="Courier"/>
              <a:cs typeface="Courier"/>
              <a:sym typeface="Courier"/>
            </a:endParaRPr>
          </a:p>
          <a:p>
            <a:pPr lvl="0" algn="l" defTabSz="457200">
              <a:defRPr sz="1800"/>
            </a:pPr>
            <a:r>
              <a:rPr sz="2400">
                <a:latin typeface="Courier"/>
                <a:ea typeface="Courier"/>
                <a:cs typeface="Courier"/>
                <a:sym typeface="Courier"/>
              </a:rPr>
              <a:t>  border-color: #007e7e;</a:t>
            </a:r>
            <a:endParaRPr sz="2400">
              <a:latin typeface="Courier"/>
              <a:ea typeface="Courier"/>
              <a:cs typeface="Courier"/>
              <a:sym typeface="Courier"/>
            </a:endParaRPr>
          </a:p>
          <a:p>
            <a:pPr lvl="0" algn="l" defTabSz="457200">
              <a:defRPr sz="1800"/>
            </a:pPr>
            <a:endParaRPr sz="2400">
              <a:latin typeface="Courier"/>
              <a:ea typeface="Courier"/>
              <a:cs typeface="Courier"/>
              <a:sym typeface="Courier"/>
            </a:endParaRPr>
          </a:p>
          <a:p>
            <a:pPr lvl="0" algn="l" defTabSz="457200">
              <a:defRPr sz="1800"/>
            </a:pPr>
            <a:r>
              <a:rPr sz="2400">
                <a:latin typeface="Courier"/>
                <a:ea typeface="Courier"/>
                <a:cs typeface="Courier"/>
                <a:sym typeface="Courier"/>
              </a:rPr>
              <a:t>  width: 150px;</a:t>
            </a:r>
            <a:endParaRPr sz="2400">
              <a:latin typeface="Courier"/>
              <a:ea typeface="Courier"/>
              <a:cs typeface="Courier"/>
              <a:sym typeface="Courier"/>
            </a:endParaRPr>
          </a:p>
          <a:p>
            <a:pPr lvl="0" algn="l" defTabSz="457200">
              <a:defRPr sz="1800"/>
            </a:pPr>
            <a:r>
              <a:rPr sz="2400">
                <a:latin typeface="Courier"/>
                <a:ea typeface="Courier"/>
                <a:cs typeface="Courier"/>
                <a:sym typeface="Courier"/>
              </a:rPr>
              <a:t>  padding: 0px 20px 30px 10px</a:t>
            </a:r>
            <a:endParaRPr sz="2400">
              <a:latin typeface="Courier"/>
              <a:ea typeface="Courier"/>
              <a:cs typeface="Courier"/>
              <a:sym typeface="Courier"/>
            </a:endParaRPr>
          </a:p>
          <a:p>
            <a:pPr lvl="0" algn="l" defTabSz="457200">
              <a:defRPr sz="1800"/>
            </a:pPr>
            <a:r>
              <a:rPr sz="2400">
                <a:latin typeface="Courier"/>
                <a:ea typeface="Courier"/>
                <a:cs typeface="Courier"/>
                <a:sym typeface="Courier"/>
              </a:rPr>
              <a:t>  margin-left: 20px;</a:t>
            </a:r>
            <a:endParaRPr sz="2400">
              <a:latin typeface="Courier"/>
              <a:ea typeface="Courier"/>
              <a:cs typeface="Courier"/>
              <a:sym typeface="Courier"/>
            </a:endParaRPr>
          </a:p>
          <a:p>
            <a:pPr lvl="0" algn="l" defTabSz="457200">
              <a:defRPr sz="1800"/>
            </a:pPr>
            <a:endParaRPr sz="2400">
              <a:latin typeface="Courier"/>
              <a:ea typeface="Courier"/>
              <a:cs typeface="Courier"/>
              <a:sym typeface="Courier"/>
            </a:endParaRPr>
          </a:p>
          <a:p>
            <a:pPr lvl="0" algn="l" defTabSz="457200">
              <a:defRPr sz="1800"/>
            </a:pPr>
            <a:r>
              <a:rPr sz="2400">
                <a:latin typeface="Courier"/>
                <a:ea typeface="Courier"/>
                <a:cs typeface="Courier"/>
                <a:sym typeface="Courier"/>
              </a:rPr>
              <a:t>  text-align: center;</a:t>
            </a:r>
            <a:endParaRPr sz="2400">
              <a:latin typeface="Courier"/>
              <a:ea typeface="Courier"/>
              <a:cs typeface="Courier"/>
              <a:sym typeface="Courier"/>
            </a:endParaRPr>
          </a:p>
          <a:p>
            <a:pPr lvl="0" algn="l" defTabSz="457200">
              <a:defRPr sz="1800"/>
            </a:pPr>
            <a:r>
              <a:rPr sz="2400">
                <a:latin typeface="Courier"/>
                <a:ea typeface="Courier"/>
                <a:cs typeface="Courier"/>
                <a:sym typeface="Courier"/>
              </a:rPr>
              <a:t>  </a:t>
            </a:r>
            <a:endParaRPr sz="2400">
              <a:latin typeface="Courier"/>
              <a:ea typeface="Courier"/>
              <a:cs typeface="Courier"/>
              <a:sym typeface="Courier"/>
            </a:endParaRPr>
          </a:p>
          <a:p>
            <a:pPr lvl="0" algn="l" defTabSz="457200">
              <a:defRPr sz="1800"/>
            </a:pPr>
            <a:r>
              <a:rPr sz="2400">
                <a:latin typeface="Courier"/>
                <a:ea typeface="Courier"/>
                <a:cs typeface="Courier"/>
                <a:sym typeface="Courier"/>
              </a:rPr>
              <a:t>  float:right;</a:t>
            </a:r>
            <a:endParaRPr sz="2400">
              <a:latin typeface="Courier"/>
              <a:ea typeface="Courier"/>
              <a:cs typeface="Courier"/>
              <a:sym typeface="Courier"/>
            </a:endParaRPr>
          </a:p>
          <a:p>
            <a:pPr lvl="0" algn="l" defTabSz="457200">
              <a:defRPr sz="1800"/>
            </a:pPr>
            <a:r>
              <a:rPr sz="2400">
                <a:latin typeface="Courier"/>
                <a:ea typeface="Courier"/>
                <a:cs typeface="Courier"/>
                <a:sym typeface="Courier"/>
              </a:rPr>
              <a:t>}</a:t>
            </a:r>
            <a:endParaRPr sz="2400">
              <a:latin typeface="Courier"/>
              <a:ea typeface="Courier"/>
              <a:cs typeface="Courier"/>
              <a:sym typeface="Courier"/>
            </a:endParaRPr>
          </a:p>
          <a:p>
            <a:pPr lvl="0" algn="l" defTabSz="457200">
              <a:defRPr sz="1800"/>
            </a:pPr>
            <a:endParaRPr sz="2400">
              <a:latin typeface="Courier"/>
              <a:ea typeface="Courier"/>
              <a:cs typeface="Courier"/>
              <a:sym typeface="Courier"/>
            </a:endParaRPr>
          </a:p>
          <a:p>
            <a:pPr lvl="0" algn="l" defTabSz="457200">
              <a:defRPr sz="1800"/>
            </a:pPr>
            <a:r>
              <a:rPr sz="2400">
                <a:latin typeface="Courier"/>
                <a:ea typeface="Courier"/>
                <a:cs typeface="Courier"/>
                <a:sym typeface="Courier"/>
              </a:rPr>
              <a:t>#maincontent</a:t>
            </a:r>
            <a:endParaRPr sz="2400">
              <a:latin typeface="Courier"/>
              <a:ea typeface="Courier"/>
              <a:cs typeface="Courier"/>
              <a:sym typeface="Courier"/>
            </a:endParaRPr>
          </a:p>
          <a:p>
            <a:pPr lvl="0" algn="l" defTabSz="457200">
              <a:defRPr sz="1800"/>
            </a:pPr>
            <a:r>
              <a:rPr sz="2400">
                <a:latin typeface="Courier"/>
                <a:ea typeface="Courier"/>
                <a:cs typeface="Courier"/>
                <a:sym typeface="Courier"/>
              </a:rPr>
              <a:t>{</a:t>
            </a:r>
            <a:endParaRPr sz="2400">
              <a:latin typeface="Courier"/>
              <a:ea typeface="Courier"/>
              <a:cs typeface="Courier"/>
              <a:sym typeface="Courier"/>
            </a:endParaRPr>
          </a:p>
          <a:p>
            <a:pPr lvl="0" algn="l" defTabSz="457200">
              <a:defRPr sz="1800"/>
            </a:pPr>
            <a:r>
              <a:rPr sz="2400">
                <a:latin typeface="Courier"/>
                <a:ea typeface="Courier"/>
                <a:cs typeface="Courier"/>
                <a:sym typeface="Courier"/>
              </a:rPr>
              <a:t>  float:left;</a:t>
            </a:r>
            <a:endParaRPr sz="2400">
              <a:latin typeface="Courier"/>
              <a:ea typeface="Courier"/>
              <a:cs typeface="Courier"/>
              <a:sym typeface="Courier"/>
            </a:endParaRPr>
          </a:p>
          <a:p>
            <a:pPr lvl="0" algn="l" defTabSz="457200">
              <a:defRPr sz="1800"/>
            </a:pPr>
            <a:r>
              <a:rPr sz="2400">
                <a:latin typeface="Courier"/>
                <a:ea typeface="Courier"/>
                <a:cs typeface="Courier"/>
                <a:sym typeface="Courier"/>
              </a:rPr>
              <a:t>  width:800px;</a:t>
            </a:r>
            <a:endParaRPr sz="2400">
              <a:latin typeface="Courier"/>
              <a:ea typeface="Courier"/>
              <a:cs typeface="Courier"/>
              <a:sym typeface="Courier"/>
            </a:endParaRPr>
          </a:p>
          <a:p>
            <a:pPr lvl="0" algn="l" defTabSz="457200">
              <a:defRPr sz="1800"/>
            </a:pPr>
            <a:r>
              <a:rPr sz="2400">
                <a:latin typeface="Courier"/>
                <a:ea typeface="Courier"/>
                <a:cs typeface="Courier"/>
                <a:sym typeface="Courier"/>
              </a:rPr>
              <a:t>}</a:t>
            </a:r>
            <a:r>
              <a:rPr sz="3600">
                <a:latin typeface="Courier"/>
                <a:ea typeface="Courier"/>
                <a:cs typeface="Courier"/>
                <a:sym typeface="Courier"/>
              </a:rPr>
              <a:t> </a:t>
            </a:r>
            <a:endParaRPr sz="3600">
              <a:latin typeface="Courier"/>
              <a:ea typeface="Courier"/>
              <a:cs typeface="Courier"/>
              <a:sym typeface="Courier"/>
            </a:endParaRPr>
          </a:p>
        </p:txBody>
      </p:sp>
      <p:pic>
        <p:nvPicPr>
          <p:cNvPr id="313" name="Screen shot 2010-10-11 at 13.44.19.png"/>
          <p:cNvPicPr/>
          <p:nvPr/>
        </p:nvPicPr>
        <p:blipFill>
          <a:blip r:embed="rId2">
            <a:extLst/>
          </a:blip>
          <a:stretch>
            <a:fillRect/>
          </a:stretch>
        </p:blipFill>
        <p:spPr>
          <a:xfrm>
            <a:off x="6412536" y="-114300"/>
            <a:ext cx="5881064" cy="9588500"/>
          </a:xfrm>
          <a:prstGeom prst="rect">
            <a:avLst/>
          </a:prstGeom>
          <a:ln w="12700">
            <a:solidFill/>
            <a:miter lim="400000"/>
          </a:ln>
        </p:spPr>
      </p:pic>
    </p:spTree>
  </p:cSld>
  <p:clrMapOvr>
    <a:masterClrMapping/>
  </p:clrMapOvr>
  <p:transition spd="med" advClick="1"/>
</p:sld>
</file>

<file path=ppt/slides/slide3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15" name="Shape 315"/>
          <p:cNvSpPr/>
          <p:nvPr>
            <p:ph type="title"/>
          </p:nvPr>
        </p:nvSpPr>
        <p:spPr>
          <a:prstGeom prst="rect">
            <a:avLst/>
          </a:prstGeom>
        </p:spPr>
        <p:txBody>
          <a:bodyPr/>
          <a:lstStyle/>
          <a:p>
            <a:pPr lvl="0"/>
          </a:p>
        </p:txBody>
      </p:sp>
      <p:sp>
        <p:nvSpPr>
          <p:cNvPr id="316" name="Shape 316"/>
          <p:cNvSpPr/>
          <p:nvPr>
            <p:ph type="body" idx="1"/>
          </p:nvPr>
        </p:nvSpPr>
        <p:spPr>
          <a:prstGeom prst="rect">
            <a:avLst/>
          </a:prstGeom>
        </p:spPr>
        <p:txBody>
          <a:bodyPr/>
          <a:lstStyle/>
          <a:p>
            <a:pPr lvl="0"/>
          </a:p>
        </p:txBody>
      </p:sp>
      <p:sp>
        <p:nvSpPr>
          <p:cNvPr id="317" name="Shape 317"/>
          <p:cNvSpPr/>
          <p:nvPr>
            <p:ph type="sldNum" sz="quarter" idx="2"/>
          </p:nvPr>
        </p:nvSpPr>
        <p:spPr>
          <a:xfrm>
            <a:off x="12268200" y="9194800"/>
            <a:ext cx="312014" cy="3048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400"/>
            </a:fld>
          </a:p>
        </p:txBody>
      </p:sp>
      <p:pic>
        <p:nvPicPr>
          <p:cNvPr id="318" name="Screen shot 2010-10-11 at 16.13.50.png"/>
          <p:cNvPicPr/>
          <p:nvPr/>
        </p:nvPicPr>
        <p:blipFill>
          <a:blip r:embed="rId2">
            <a:extLst/>
          </a:blip>
          <a:stretch>
            <a:fillRect/>
          </a:stretch>
        </p:blipFill>
        <p:spPr>
          <a:xfrm>
            <a:off x="1930400" y="177800"/>
            <a:ext cx="8788400" cy="9398000"/>
          </a:xfrm>
          <a:prstGeom prst="rect">
            <a:avLst/>
          </a:prstGeom>
          <a:ln w="12700">
            <a:miter lim="400000"/>
          </a:ln>
        </p:spPr>
      </p:pic>
    </p:spTree>
  </p:cSld>
  <p:clrMapOvr>
    <a:masterClrMapping/>
  </p:clrMapOvr>
  <p:transition spd="med" advClick="1"/>
</p:sld>
</file>

<file path=ppt/slides/slide3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20" name="Shape 320"/>
          <p:cNvSpPr/>
          <p:nvPr>
            <p:ph type="title"/>
          </p:nvPr>
        </p:nvSpPr>
        <p:spPr>
          <a:prstGeom prst="rect">
            <a:avLst/>
          </a:prstGeom>
        </p:spPr>
        <p:txBody>
          <a:bodyPr/>
          <a:lstStyle/>
          <a:p>
            <a:pPr lvl="0"/>
          </a:p>
        </p:txBody>
      </p:sp>
      <p:sp>
        <p:nvSpPr>
          <p:cNvPr id="321" name="Shape 321"/>
          <p:cNvSpPr/>
          <p:nvPr>
            <p:ph type="body" idx="1"/>
          </p:nvPr>
        </p:nvSpPr>
        <p:spPr>
          <a:prstGeom prst="rect">
            <a:avLst/>
          </a:prstGeom>
        </p:spPr>
        <p:txBody>
          <a:bodyPr/>
          <a:lstStyle/>
          <a:p>
            <a:pPr lvl="0"/>
          </a:p>
        </p:txBody>
      </p:sp>
      <p:sp>
        <p:nvSpPr>
          <p:cNvPr id="322" name="Shape 322"/>
          <p:cNvSpPr/>
          <p:nvPr>
            <p:ph type="sldNum" sz="quarter" idx="2"/>
          </p:nvPr>
        </p:nvSpPr>
        <p:spPr>
          <a:xfrm>
            <a:off x="12268200" y="9194800"/>
            <a:ext cx="312014" cy="3048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400"/>
            </a:fld>
          </a:p>
        </p:txBody>
      </p:sp>
      <p:pic>
        <p:nvPicPr>
          <p:cNvPr id="323" name="Screen shot 2010-10-11 at 16.14.42.png"/>
          <p:cNvPicPr/>
          <p:nvPr/>
        </p:nvPicPr>
        <p:blipFill>
          <a:blip r:embed="rId2">
            <a:extLst/>
          </a:blip>
          <a:stretch>
            <a:fillRect/>
          </a:stretch>
        </p:blipFill>
        <p:spPr>
          <a:xfrm>
            <a:off x="850900" y="1714500"/>
            <a:ext cx="4940300" cy="6007100"/>
          </a:xfrm>
          <a:prstGeom prst="rect">
            <a:avLst/>
          </a:prstGeom>
          <a:ln w="12700">
            <a:miter lim="400000"/>
          </a:ln>
        </p:spPr>
      </p:pic>
      <p:pic>
        <p:nvPicPr>
          <p:cNvPr id="324" name="Screen shot 2010-10-11 at 16.23.43.png"/>
          <p:cNvPicPr/>
          <p:nvPr/>
        </p:nvPicPr>
        <p:blipFill>
          <a:blip r:embed="rId3">
            <a:extLst/>
          </a:blip>
          <a:stretch>
            <a:fillRect/>
          </a:stretch>
        </p:blipFill>
        <p:spPr>
          <a:xfrm>
            <a:off x="6565900" y="1739900"/>
            <a:ext cx="4787900" cy="5969000"/>
          </a:xfrm>
          <a:prstGeom prst="rect">
            <a:avLst/>
          </a:prstGeom>
          <a:ln w="12700">
            <a:miter lim="400000"/>
          </a:ln>
        </p:spPr>
      </p:pic>
    </p:spTree>
  </p:cSld>
  <p:clrMapOvr>
    <a:masterClrMapping/>
  </p:clrMapOvr>
  <p:transition spd="med" advClick="1"/>
</p:sld>
</file>

<file path=ppt/slides/slide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4" name="Shape 94"/>
          <p:cNvSpPr/>
          <p:nvPr>
            <p:ph type="sldNum" sz="quarter" idx="2"/>
          </p:nvPr>
        </p:nvSpPr>
        <p:spPr>
          <a:xfrm>
            <a:off x="12268200" y="9194800"/>
            <a:ext cx="312014" cy="3048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400"/>
            </a:fld>
          </a:p>
        </p:txBody>
      </p:sp>
      <p:pic>
        <p:nvPicPr>
          <p:cNvPr id="95" name="Screen shot 2010-10-11 at 13.42.29.png"/>
          <p:cNvPicPr/>
          <p:nvPr/>
        </p:nvPicPr>
        <p:blipFill>
          <a:blip r:embed="rId2">
            <a:extLst/>
          </a:blip>
          <a:stretch>
            <a:fillRect/>
          </a:stretch>
        </p:blipFill>
        <p:spPr>
          <a:xfrm>
            <a:off x="114300" y="79009"/>
            <a:ext cx="6007809" cy="9588501"/>
          </a:xfrm>
          <a:prstGeom prst="rect">
            <a:avLst/>
          </a:prstGeom>
          <a:ln w="12700">
            <a:solidFill/>
            <a:miter lim="400000"/>
          </a:ln>
        </p:spPr>
      </p:pic>
      <p:pic>
        <p:nvPicPr>
          <p:cNvPr id="96" name="Screen shot 2010-10-11 at 13.44.19.png"/>
          <p:cNvPicPr/>
          <p:nvPr/>
        </p:nvPicPr>
        <p:blipFill>
          <a:blip r:embed="rId3">
            <a:extLst/>
          </a:blip>
          <a:stretch>
            <a:fillRect/>
          </a:stretch>
        </p:blipFill>
        <p:spPr>
          <a:xfrm>
            <a:off x="7060236" y="76200"/>
            <a:ext cx="5881064" cy="9588500"/>
          </a:xfrm>
          <a:prstGeom prst="rect">
            <a:avLst/>
          </a:prstGeom>
          <a:ln w="12700">
            <a:solidFill/>
            <a:miter lim="400000"/>
          </a:ln>
        </p:spPr>
      </p:pic>
      <p:sp>
        <p:nvSpPr>
          <p:cNvPr id="97" name="Shape 97"/>
          <p:cNvSpPr/>
          <p:nvPr/>
        </p:nvSpPr>
        <p:spPr>
          <a:xfrm>
            <a:off x="6248400" y="4737100"/>
            <a:ext cx="736600" cy="774700"/>
          </a:xfrm>
          <a:prstGeom prst="rightArrow">
            <a:avLst>
              <a:gd name="adj1" fmla="val 27963"/>
              <a:gd name="adj2" fmla="val 56510"/>
            </a:avLst>
          </a:prstGeom>
          <a:solidFill>
            <a:srgbClr val="CBCBCB"/>
          </a:solidFill>
          <a:ln w="25400">
            <a:solidFill/>
            <a:miter lim="400000"/>
          </a:ln>
        </p:spPr>
        <p:txBody>
          <a:bodyPr lIns="50800" tIns="50800" rIns="50800" bIns="50800" anchor="ctr"/>
          <a:lstStyle/>
          <a:p>
            <a:pPr lvl="0">
              <a:defRPr sz="3600"/>
            </a:pPr>
          </a:p>
        </p:txBody>
      </p:sp>
      <p:sp>
        <p:nvSpPr>
          <p:cNvPr id="98" name="Shape 98"/>
          <p:cNvSpPr/>
          <p:nvPr/>
        </p:nvSpPr>
        <p:spPr>
          <a:xfrm>
            <a:off x="8204200" y="177800"/>
            <a:ext cx="1651000" cy="520700"/>
          </a:xfrm>
          <a:prstGeom prst="rect">
            <a:avLst/>
          </a:prstGeom>
          <a:solidFill>
            <a:srgbClr val="FFFFFF"/>
          </a:solidFill>
          <a:ln w="12700">
            <a:miter lim="400000"/>
          </a:ln>
        </p:spPr>
        <p:txBody>
          <a:bodyPr lIns="0" tIns="0" rIns="0" bIns="0" anchor="ctr"/>
          <a:lstStyle/>
          <a:p>
            <a:pPr lvl="0">
              <a:defRPr sz="3600"/>
            </a:pPr>
          </a:p>
        </p:txBody>
      </p:sp>
    </p:spTree>
  </p:cSld>
  <p:clrMapOvr>
    <a:masterClrMapping/>
  </p:clrMapOvr>
  <p:transition spd="med" advClick="1"/>
</p:sld>
</file>

<file path=ppt/slides/slide4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26" name="Shape 326"/>
          <p:cNvSpPr/>
          <p:nvPr>
            <p:ph type="title"/>
          </p:nvPr>
        </p:nvSpPr>
        <p:spPr>
          <a:prstGeom prst="rect">
            <a:avLst/>
          </a:prstGeom>
        </p:spPr>
        <p:txBody>
          <a:bodyPr/>
          <a:lstStyle/>
          <a:p>
            <a:pPr lvl="0"/>
          </a:p>
        </p:txBody>
      </p:sp>
      <p:sp>
        <p:nvSpPr>
          <p:cNvPr id="327" name="Shape 327"/>
          <p:cNvSpPr/>
          <p:nvPr>
            <p:ph type="body" idx="1"/>
          </p:nvPr>
        </p:nvSpPr>
        <p:spPr>
          <a:prstGeom prst="rect">
            <a:avLst/>
          </a:prstGeom>
        </p:spPr>
        <p:txBody>
          <a:bodyPr/>
          <a:lstStyle/>
          <a:p>
            <a:pPr lvl="0"/>
          </a:p>
        </p:txBody>
      </p:sp>
      <p:sp>
        <p:nvSpPr>
          <p:cNvPr id="328" name="Shape 328"/>
          <p:cNvSpPr/>
          <p:nvPr>
            <p:ph type="sldNum" sz="quarter" idx="2"/>
          </p:nvPr>
        </p:nvSpPr>
        <p:spPr>
          <a:xfrm>
            <a:off x="12268200" y="9194800"/>
            <a:ext cx="312014" cy="3048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400"/>
            </a:fld>
          </a:p>
        </p:txBody>
      </p:sp>
      <p:pic>
        <p:nvPicPr>
          <p:cNvPr id="329" name="Screen shot 2010-10-11 at 16.15.29.png"/>
          <p:cNvPicPr/>
          <p:nvPr/>
        </p:nvPicPr>
        <p:blipFill>
          <a:blip r:embed="rId2">
            <a:extLst/>
          </a:blip>
          <a:stretch>
            <a:fillRect/>
          </a:stretch>
        </p:blipFill>
        <p:spPr>
          <a:xfrm>
            <a:off x="1511300" y="2133600"/>
            <a:ext cx="9982200" cy="5232400"/>
          </a:xfrm>
          <a:prstGeom prst="rect">
            <a:avLst/>
          </a:prstGeom>
          <a:ln w="12700">
            <a:miter lim="400000"/>
          </a:ln>
        </p:spPr>
      </p:pic>
    </p:spTree>
  </p:cSld>
  <p:clrMapOvr>
    <a:masterClrMapping/>
  </p:clrMapOvr>
  <p:transition spd="med" advClick="1"/>
</p:sld>
</file>

<file path=ppt/slides/slide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00" name="Shape 100"/>
          <p:cNvSpPr/>
          <p:nvPr>
            <p:ph type="title"/>
          </p:nvPr>
        </p:nvSpPr>
        <p:spPr>
          <a:prstGeom prst="rect">
            <a:avLst/>
          </a:prstGeom>
        </p:spPr>
        <p:txBody>
          <a:bodyPr/>
          <a:lstStyle/>
          <a:p>
            <a:pPr lvl="0"/>
          </a:p>
        </p:txBody>
      </p:sp>
      <p:sp>
        <p:nvSpPr>
          <p:cNvPr id="101" name="Shape 101"/>
          <p:cNvSpPr/>
          <p:nvPr>
            <p:ph type="body" idx="1"/>
          </p:nvPr>
        </p:nvSpPr>
        <p:spPr>
          <a:prstGeom prst="rect">
            <a:avLst/>
          </a:prstGeom>
        </p:spPr>
        <p:txBody>
          <a:bodyPr/>
          <a:lstStyle/>
          <a:p>
            <a:pPr lvl="0"/>
          </a:p>
        </p:txBody>
      </p:sp>
      <p:sp>
        <p:nvSpPr>
          <p:cNvPr id="102" name="Shape 102"/>
          <p:cNvSpPr/>
          <p:nvPr>
            <p:ph type="sldNum" sz="quarter" idx="2"/>
          </p:nvPr>
        </p:nvSpPr>
        <p:spPr>
          <a:xfrm>
            <a:off x="12268200" y="9194800"/>
            <a:ext cx="312014" cy="3048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400"/>
            </a:fld>
          </a:p>
        </p:txBody>
      </p:sp>
      <p:pic>
        <p:nvPicPr>
          <p:cNvPr id="103" name="Screen shot 2010-10-11 at 13.47.48.png"/>
          <p:cNvPicPr/>
          <p:nvPr/>
        </p:nvPicPr>
        <p:blipFill>
          <a:blip r:embed="rId2">
            <a:extLst/>
          </a:blip>
          <a:stretch>
            <a:fillRect/>
          </a:stretch>
        </p:blipFill>
        <p:spPr>
          <a:xfrm>
            <a:off x="584200" y="2324100"/>
            <a:ext cx="11823700" cy="5715000"/>
          </a:xfrm>
          <a:prstGeom prst="rect">
            <a:avLst/>
          </a:prstGeom>
          <a:ln w="12700">
            <a:miter lim="400000"/>
          </a:ln>
        </p:spPr>
      </p:pic>
    </p:spTree>
  </p:cSld>
  <p:clrMapOvr>
    <a:masterClrMapping/>
  </p:clrMapOvr>
  <p:transition spd="med" advClick="1"/>
</p:sld>
</file>

<file path=ppt/slides/slide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05" name="Shape 105"/>
          <p:cNvSpPr/>
          <p:nvPr>
            <p:ph type="title"/>
          </p:nvPr>
        </p:nvSpPr>
        <p:spPr>
          <a:prstGeom prst="rect">
            <a:avLst/>
          </a:prstGeom>
        </p:spPr>
        <p:txBody>
          <a:bodyPr/>
          <a:lstStyle/>
          <a:p>
            <a:pPr lvl="0"/>
          </a:p>
        </p:txBody>
      </p:sp>
      <p:sp>
        <p:nvSpPr>
          <p:cNvPr id="106" name="Shape 106"/>
          <p:cNvSpPr/>
          <p:nvPr>
            <p:ph type="sldNum" sz="quarter" idx="2"/>
          </p:nvPr>
        </p:nvSpPr>
        <p:spPr>
          <a:xfrm>
            <a:off x="12268200" y="9194800"/>
            <a:ext cx="312014" cy="3048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400"/>
            </a:fld>
          </a:p>
        </p:txBody>
      </p:sp>
      <p:pic>
        <p:nvPicPr>
          <p:cNvPr id="107" name="Screen shot 2010-10-11 at 13.42.29.png"/>
          <p:cNvPicPr/>
          <p:nvPr/>
        </p:nvPicPr>
        <p:blipFill>
          <a:blip r:embed="rId2">
            <a:extLst/>
          </a:blip>
          <a:stretch>
            <a:fillRect/>
          </a:stretch>
        </p:blipFill>
        <p:spPr>
          <a:xfrm>
            <a:off x="114300" y="79009"/>
            <a:ext cx="6007809" cy="9588501"/>
          </a:xfrm>
          <a:prstGeom prst="rect">
            <a:avLst/>
          </a:prstGeom>
          <a:ln w="12700">
            <a:solidFill/>
            <a:miter lim="400000"/>
          </a:ln>
        </p:spPr>
      </p:pic>
      <p:pic>
        <p:nvPicPr>
          <p:cNvPr id="108" name="Screen shot 2010-10-11 at 13.48.59.png"/>
          <p:cNvPicPr/>
          <p:nvPr/>
        </p:nvPicPr>
        <p:blipFill>
          <a:blip r:embed="rId3">
            <a:extLst/>
          </a:blip>
          <a:stretch>
            <a:fillRect/>
          </a:stretch>
        </p:blipFill>
        <p:spPr>
          <a:xfrm>
            <a:off x="6816673" y="88900"/>
            <a:ext cx="6077350" cy="9588500"/>
          </a:xfrm>
          <a:prstGeom prst="rect">
            <a:avLst/>
          </a:prstGeom>
          <a:ln w="12700">
            <a:solidFill/>
            <a:miter lim="400000"/>
          </a:ln>
        </p:spPr>
      </p:pic>
      <p:sp>
        <p:nvSpPr>
          <p:cNvPr id="109" name="Shape 109"/>
          <p:cNvSpPr/>
          <p:nvPr/>
        </p:nvSpPr>
        <p:spPr>
          <a:xfrm>
            <a:off x="6134100" y="4724400"/>
            <a:ext cx="736600" cy="774700"/>
          </a:xfrm>
          <a:prstGeom prst="rightArrow">
            <a:avLst>
              <a:gd name="adj1" fmla="val 27963"/>
              <a:gd name="adj2" fmla="val 56510"/>
            </a:avLst>
          </a:prstGeom>
          <a:solidFill>
            <a:srgbClr val="CBCBCB"/>
          </a:solidFill>
          <a:ln w="25400">
            <a:solidFill/>
            <a:miter lim="400000"/>
          </a:ln>
        </p:spPr>
        <p:txBody>
          <a:bodyPr lIns="50800" tIns="50800" rIns="50800" bIns="50800" anchor="ctr"/>
          <a:lstStyle/>
          <a:p>
            <a:pPr lvl="0">
              <a:defRPr sz="3600"/>
            </a:pPr>
          </a:p>
        </p:txBody>
      </p:sp>
    </p:spTree>
  </p:cSld>
  <p:clrMapOvr>
    <a:masterClrMapping/>
  </p:clrMapOvr>
  <p:transition spd="med" advClick="1"/>
</p:sld>
</file>

<file path=ppt/slides/slide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11" name="Shape 111"/>
          <p:cNvSpPr/>
          <p:nvPr>
            <p:ph type="title"/>
          </p:nvPr>
        </p:nvSpPr>
        <p:spPr>
          <a:prstGeom prst="rect">
            <a:avLst/>
          </a:prstGeom>
        </p:spPr>
        <p:txBody>
          <a:bodyPr/>
          <a:lstStyle/>
          <a:p>
            <a:pPr lvl="0">
              <a:defRPr sz="1800"/>
            </a:pPr>
            <a:r>
              <a:rPr sz="4200"/>
              <a:t>line-height</a:t>
            </a:r>
          </a:p>
        </p:txBody>
      </p:sp>
      <p:sp>
        <p:nvSpPr>
          <p:cNvPr id="112" name="Shape 112"/>
          <p:cNvSpPr/>
          <p:nvPr>
            <p:ph type="body" idx="1"/>
          </p:nvPr>
        </p:nvSpPr>
        <p:spPr>
          <a:xfrm>
            <a:off x="571500" y="2108200"/>
            <a:ext cx="11861800" cy="1892300"/>
          </a:xfrm>
          <a:prstGeom prst="rect">
            <a:avLst/>
          </a:prstGeom>
        </p:spPr>
        <p:txBody>
          <a:bodyPr/>
          <a:lstStyle/>
          <a:p>
            <a:pPr lvl="0">
              <a:defRPr sz="1800"/>
            </a:pPr>
            <a:r>
              <a:rPr sz="2600"/>
              <a:t>Increasing the line height of your text can improve readability. It also gives you another way to provide contrast between different parts of your page. </a:t>
            </a:r>
          </a:p>
        </p:txBody>
      </p:sp>
      <p:sp>
        <p:nvSpPr>
          <p:cNvPr id="113" name="Shape 113"/>
          <p:cNvSpPr/>
          <p:nvPr>
            <p:ph type="sldNum" sz="quarter" idx="2"/>
          </p:nvPr>
        </p:nvSpPr>
        <p:spPr>
          <a:xfrm>
            <a:off x="12268200" y="9194800"/>
            <a:ext cx="312014" cy="3048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400"/>
            </a:fld>
          </a:p>
        </p:txBody>
      </p:sp>
      <p:pic>
        <p:nvPicPr>
          <p:cNvPr id="114" name="Screen shot 2010-10-11 at 13.50.54.png"/>
          <p:cNvPicPr/>
          <p:nvPr/>
        </p:nvPicPr>
        <p:blipFill>
          <a:blip r:embed="rId2">
            <a:extLst/>
          </a:blip>
          <a:stretch>
            <a:fillRect/>
          </a:stretch>
        </p:blipFill>
        <p:spPr>
          <a:xfrm>
            <a:off x="294273" y="3098800"/>
            <a:ext cx="12761327" cy="2349501"/>
          </a:xfrm>
          <a:prstGeom prst="rect">
            <a:avLst/>
          </a:prstGeom>
          <a:ln w="12700">
            <a:miter lim="400000"/>
          </a:ln>
        </p:spPr>
      </p:pic>
      <p:sp>
        <p:nvSpPr>
          <p:cNvPr id="115" name="Shape 115"/>
          <p:cNvSpPr/>
          <p:nvPr/>
        </p:nvSpPr>
        <p:spPr>
          <a:xfrm>
            <a:off x="1778000" y="5372100"/>
            <a:ext cx="8902700" cy="4114800"/>
          </a:xfrm>
          <a:prstGeom prst="rect">
            <a:avLst/>
          </a:prstGeom>
          <a:ln w="12700">
            <a:solidFill/>
            <a:miter lim="400000"/>
          </a:ln>
          <a:extLst>
            <a:ext uri="{C572A759-6A51-4108-AA02-DFA0A04FC94B}">
              <ma14:wrappingTextBoxFlag xmlns:ma14="http://schemas.microsoft.com/office/mac/drawingml/2011/main" val="1"/>
            </a:ext>
          </a:extLst>
        </p:spPr>
        <p:txBody>
          <a:bodyPr lIns="0" tIns="0" rIns="0" bIns="0"/>
          <a:lstStyle/>
          <a:p>
            <a:pPr lvl="0" marL="266700" indent="-266700" algn="l">
              <a:spcBef>
                <a:spcPts val="1100"/>
              </a:spcBef>
              <a:buSzPct val="100000"/>
              <a:buChar char="•"/>
              <a:defRPr sz="1800"/>
            </a:pPr>
            <a:r>
              <a:rPr sz="2600">
                <a:latin typeface="+mj-lt"/>
                <a:ea typeface="+mj-ea"/>
                <a:cs typeface="+mj-cs"/>
                <a:sym typeface="Helvetica Neue"/>
              </a:rPr>
              <a:t>Fonts can be measured in absolute for relative terms:</a:t>
            </a:r>
            <a:endParaRPr sz="2600">
              <a:latin typeface="+mj-lt"/>
              <a:ea typeface="+mj-ea"/>
              <a:cs typeface="+mj-cs"/>
              <a:sym typeface="Helvetica Neue"/>
            </a:endParaRPr>
          </a:p>
          <a:p>
            <a:pPr lvl="0" marL="266700" indent="-266700" algn="l">
              <a:spcBef>
                <a:spcPts val="1100"/>
              </a:spcBef>
              <a:buSzPct val="100000"/>
              <a:buChar char="•"/>
              <a:defRPr sz="1800"/>
            </a:pPr>
            <a:r>
              <a:rPr sz="2600">
                <a:latin typeface="+mj-lt"/>
                <a:ea typeface="+mj-ea"/>
                <a:cs typeface="+mj-cs"/>
                <a:sym typeface="Helvetica Neue"/>
              </a:rPr>
              <a:t>Absolute:</a:t>
            </a:r>
            <a:endParaRPr sz="2600">
              <a:latin typeface="+mj-lt"/>
              <a:ea typeface="+mj-ea"/>
              <a:cs typeface="+mj-cs"/>
              <a:sym typeface="Helvetica Neue"/>
            </a:endParaRPr>
          </a:p>
          <a:p>
            <a:pPr lvl="1" marL="533400" indent="-266700" algn="l">
              <a:spcBef>
                <a:spcPts val="1100"/>
              </a:spcBef>
              <a:buSzPct val="100000"/>
              <a:buChar char="•"/>
              <a:defRPr sz="1800"/>
            </a:pPr>
            <a:r>
              <a:rPr sz="2600">
                <a:latin typeface="+mj-lt"/>
                <a:ea typeface="+mj-ea"/>
                <a:cs typeface="+mj-cs"/>
                <a:sym typeface="Helvetica Neue"/>
              </a:rPr>
              <a:t>px - Pixels, absolute, screen oriented</a:t>
            </a:r>
            <a:endParaRPr sz="2600">
              <a:latin typeface="+mj-lt"/>
              <a:ea typeface="+mj-ea"/>
              <a:cs typeface="+mj-cs"/>
              <a:sym typeface="Helvetica Neue"/>
            </a:endParaRPr>
          </a:p>
          <a:p>
            <a:pPr lvl="1" marL="533400" indent="-266700" algn="l">
              <a:spcBef>
                <a:spcPts val="1100"/>
              </a:spcBef>
              <a:buSzPct val="100000"/>
              <a:buChar char="•"/>
              <a:defRPr sz="1800"/>
            </a:pPr>
            <a:r>
              <a:rPr sz="2600">
                <a:latin typeface="+mj-lt"/>
                <a:ea typeface="+mj-ea"/>
                <a:cs typeface="+mj-cs"/>
                <a:sym typeface="Helvetica Neue"/>
              </a:rPr>
              <a:t>pt - Points, absolute, print oriented</a:t>
            </a:r>
            <a:endParaRPr sz="2600">
              <a:latin typeface="+mj-lt"/>
              <a:ea typeface="+mj-ea"/>
              <a:cs typeface="+mj-cs"/>
              <a:sym typeface="Helvetica Neue"/>
            </a:endParaRPr>
          </a:p>
          <a:p>
            <a:pPr lvl="0" marL="266700" indent="-266700" algn="l">
              <a:spcBef>
                <a:spcPts val="1100"/>
              </a:spcBef>
              <a:buSzPct val="100000"/>
              <a:buChar char="•"/>
              <a:defRPr sz="1800"/>
            </a:pPr>
            <a:r>
              <a:rPr sz="2600">
                <a:latin typeface="+mj-lt"/>
                <a:ea typeface="+mj-ea"/>
                <a:cs typeface="+mj-cs"/>
                <a:sym typeface="Helvetica Neue"/>
              </a:rPr>
              <a:t>Relative</a:t>
            </a:r>
            <a:endParaRPr sz="2600">
              <a:latin typeface="+mj-lt"/>
              <a:ea typeface="+mj-ea"/>
              <a:cs typeface="+mj-cs"/>
              <a:sym typeface="Helvetica Neue"/>
            </a:endParaRPr>
          </a:p>
          <a:p>
            <a:pPr lvl="1" marL="533400" indent="-266700" algn="l">
              <a:spcBef>
                <a:spcPts val="1100"/>
              </a:spcBef>
              <a:buSzPct val="100000"/>
              <a:buChar char="•"/>
              <a:defRPr sz="1800"/>
            </a:pPr>
            <a:r>
              <a:rPr sz="2600">
                <a:latin typeface="+mj-lt"/>
                <a:ea typeface="+mj-ea"/>
                <a:cs typeface="+mj-cs"/>
                <a:sym typeface="Helvetica Neue"/>
              </a:rPr>
              <a:t>em - “width of an ‘m’”, 1 = current font width </a:t>
            </a:r>
            <a:endParaRPr sz="2600">
              <a:latin typeface="+mj-lt"/>
              <a:ea typeface="+mj-ea"/>
              <a:cs typeface="+mj-cs"/>
              <a:sym typeface="Helvetica Neue"/>
            </a:endParaRPr>
          </a:p>
          <a:p>
            <a:pPr lvl="1" marL="533400" indent="-266700" algn="l">
              <a:spcBef>
                <a:spcPts val="1100"/>
              </a:spcBef>
              <a:buSzPct val="100000"/>
              <a:buChar char="•"/>
              <a:defRPr sz="1800"/>
            </a:pPr>
            <a:r>
              <a:rPr sz="2600">
                <a:latin typeface="+mj-lt"/>
                <a:ea typeface="+mj-ea"/>
                <a:cs typeface="+mj-cs"/>
                <a:sym typeface="Helvetica Neue"/>
              </a:rPr>
              <a:t>% - 100% = current font size</a:t>
            </a:r>
          </a:p>
        </p:txBody>
      </p:sp>
    </p:spTree>
  </p:cSld>
  <p:clrMapOvr>
    <a:masterClrMapping/>
  </p:clrMapOvr>
  <p:transition spd="med" advClick="1"/>
</p:sld>
</file>

<file path=ppt/slides/slide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17" name="Shape 117"/>
          <p:cNvSpPr/>
          <p:nvPr>
            <p:ph type="title"/>
          </p:nvPr>
        </p:nvSpPr>
        <p:spPr>
          <a:prstGeom prst="rect">
            <a:avLst/>
          </a:prstGeom>
        </p:spPr>
        <p:txBody>
          <a:bodyPr/>
          <a:lstStyle/>
          <a:p>
            <a:pPr lvl="0"/>
          </a:p>
        </p:txBody>
      </p:sp>
      <p:sp>
        <p:nvSpPr>
          <p:cNvPr id="118" name="Shape 118"/>
          <p:cNvSpPr/>
          <p:nvPr>
            <p:ph type="body" idx="1"/>
          </p:nvPr>
        </p:nvSpPr>
        <p:spPr>
          <a:prstGeom prst="rect">
            <a:avLst/>
          </a:prstGeom>
        </p:spPr>
        <p:txBody>
          <a:bodyPr/>
          <a:lstStyle/>
          <a:p>
            <a:pPr lvl="0"/>
          </a:p>
        </p:txBody>
      </p:sp>
      <p:sp>
        <p:nvSpPr>
          <p:cNvPr id="119" name="Shape 119"/>
          <p:cNvSpPr/>
          <p:nvPr>
            <p:ph type="sldNum" sz="quarter" idx="2"/>
          </p:nvPr>
        </p:nvSpPr>
        <p:spPr>
          <a:xfrm>
            <a:off x="12268200" y="9194800"/>
            <a:ext cx="312014" cy="3048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400"/>
            </a:fld>
          </a:p>
        </p:txBody>
      </p:sp>
      <p:pic>
        <p:nvPicPr>
          <p:cNvPr id="120" name="Screen shot 2010-10-11 at 13.52.33.png"/>
          <p:cNvPicPr/>
          <p:nvPr/>
        </p:nvPicPr>
        <p:blipFill>
          <a:blip r:embed="rId2">
            <a:extLst/>
          </a:blip>
          <a:stretch>
            <a:fillRect/>
          </a:stretch>
        </p:blipFill>
        <p:spPr>
          <a:xfrm>
            <a:off x="6908800" y="101600"/>
            <a:ext cx="6019801" cy="9525233"/>
          </a:xfrm>
          <a:prstGeom prst="rect">
            <a:avLst/>
          </a:prstGeom>
          <a:ln w="12700">
            <a:solidFill/>
            <a:miter lim="400000"/>
          </a:ln>
        </p:spPr>
      </p:pic>
      <p:pic>
        <p:nvPicPr>
          <p:cNvPr id="121" name="Screen shot 2010-10-11 at 13.48.59.png"/>
          <p:cNvPicPr/>
          <p:nvPr/>
        </p:nvPicPr>
        <p:blipFill>
          <a:blip r:embed="rId3">
            <a:extLst/>
          </a:blip>
          <a:stretch>
            <a:fillRect/>
          </a:stretch>
        </p:blipFill>
        <p:spPr>
          <a:xfrm>
            <a:off x="123773" y="76200"/>
            <a:ext cx="6077350" cy="9588500"/>
          </a:xfrm>
          <a:prstGeom prst="rect">
            <a:avLst/>
          </a:prstGeom>
          <a:ln w="12700">
            <a:solidFill/>
            <a:miter lim="400000"/>
          </a:ln>
        </p:spPr>
      </p:pic>
      <p:sp>
        <p:nvSpPr>
          <p:cNvPr id="122" name="Shape 122"/>
          <p:cNvSpPr/>
          <p:nvPr/>
        </p:nvSpPr>
        <p:spPr>
          <a:xfrm>
            <a:off x="6248400" y="4864100"/>
            <a:ext cx="635000" cy="647700"/>
          </a:xfrm>
          <a:prstGeom prst="rightArrow">
            <a:avLst>
              <a:gd name="adj1" fmla="val 24537"/>
              <a:gd name="adj2" fmla="val 49551"/>
            </a:avLst>
          </a:prstGeom>
          <a:solidFill>
            <a:srgbClr val="CBCBCB"/>
          </a:solidFill>
          <a:ln w="25400">
            <a:solidFill/>
            <a:miter lim="400000"/>
          </a:ln>
        </p:spPr>
        <p:txBody>
          <a:bodyPr lIns="50800" tIns="50800" rIns="50800" bIns="50800" anchor="ctr"/>
          <a:lstStyle/>
          <a:p>
            <a:pPr lvl="0">
              <a:defRPr sz="3600"/>
            </a:pPr>
          </a:p>
        </p:txBody>
      </p:sp>
    </p:spTree>
  </p:cSld>
  <p:clrMapOvr>
    <a:masterClrMapping/>
  </p:clrMapOvr>
  <p:transition spd="med" advClick="1"/>
</p:sld>
</file>

<file path=ppt/slides/slide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4" name="Shape 124"/>
          <p:cNvSpPr/>
          <p:nvPr>
            <p:ph type="title"/>
          </p:nvPr>
        </p:nvSpPr>
        <p:spPr>
          <a:prstGeom prst="rect">
            <a:avLst/>
          </a:prstGeom>
        </p:spPr>
        <p:txBody>
          <a:bodyPr/>
          <a:lstStyle/>
          <a:p>
            <a:pPr lvl="0">
              <a:defRPr sz="1800"/>
            </a:pPr>
            <a:r>
              <a:rPr sz="4200"/>
              <a:t>CSS Box Model</a:t>
            </a:r>
          </a:p>
        </p:txBody>
      </p:sp>
      <p:sp>
        <p:nvSpPr>
          <p:cNvPr id="125" name="Shape 125"/>
          <p:cNvSpPr/>
          <p:nvPr>
            <p:ph type="body" idx="1"/>
          </p:nvPr>
        </p:nvSpPr>
        <p:spPr>
          <a:xfrm>
            <a:off x="254000" y="2070100"/>
            <a:ext cx="6045200" cy="7175500"/>
          </a:xfrm>
          <a:prstGeom prst="rect">
            <a:avLst/>
          </a:prstGeom>
          <a:ln>
            <a:solidFill/>
          </a:ln>
        </p:spPr>
        <p:txBody>
          <a:bodyPr/>
          <a:lstStyle/>
          <a:p>
            <a:pPr lvl="0">
              <a:spcBef>
                <a:spcPts val="900"/>
              </a:spcBef>
              <a:defRPr sz="1800"/>
            </a:pPr>
            <a:r>
              <a:rPr sz="2600"/>
              <a:t>So far, your CSS has focussed on changing simple properties of elements, like size, color, and decorations. For effective layout control, you have got to move on to the box model. </a:t>
            </a:r>
            <a:endParaRPr sz="2600"/>
          </a:p>
          <a:p>
            <a:pPr lvl="0">
              <a:spcBef>
                <a:spcPts val="900"/>
              </a:spcBef>
              <a:defRPr sz="1800"/>
            </a:pPr>
            <a:r>
              <a:rPr sz="2600"/>
              <a:t>The </a:t>
            </a:r>
            <a:r>
              <a:rPr b="1" sz="2600"/>
              <a:t>box model</a:t>
            </a:r>
            <a:r>
              <a:rPr sz="2600"/>
              <a:t> is how CSS sees elements. </a:t>
            </a:r>
            <a:endParaRPr sz="2600"/>
          </a:p>
          <a:p>
            <a:pPr lvl="0">
              <a:spcBef>
                <a:spcPts val="900"/>
              </a:spcBef>
              <a:defRPr sz="1800"/>
            </a:pPr>
            <a:r>
              <a:rPr sz="2600"/>
              <a:t>CSS treats every single element as if it were represented by a box. </a:t>
            </a:r>
            <a:endParaRPr sz="2600"/>
          </a:p>
          <a:p>
            <a:pPr lvl="0">
              <a:spcBef>
                <a:spcPts val="900"/>
              </a:spcBef>
              <a:defRPr sz="1800"/>
            </a:pPr>
            <a:r>
              <a:rPr sz="2600"/>
              <a:t>All elements are treated as boxes: paragraphs, headings, block quotes,lists, list items, and so on. Even inline elements like &lt;em&gt; and links are treated by CSS as boxes </a:t>
            </a:r>
          </a:p>
        </p:txBody>
      </p:sp>
      <p:sp>
        <p:nvSpPr>
          <p:cNvPr id="126" name="Shape 126"/>
          <p:cNvSpPr/>
          <p:nvPr>
            <p:ph type="sldNum" sz="quarter" idx="2"/>
          </p:nvPr>
        </p:nvSpPr>
        <p:spPr>
          <a:xfrm>
            <a:off x="12268200" y="9194800"/>
            <a:ext cx="312014" cy="3048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400"/>
            </a:fld>
          </a:p>
        </p:txBody>
      </p:sp>
      <p:sp>
        <p:nvSpPr>
          <p:cNvPr id="127" name="Shape 127"/>
          <p:cNvSpPr/>
          <p:nvPr/>
        </p:nvSpPr>
        <p:spPr>
          <a:xfrm>
            <a:off x="7327900" y="406400"/>
            <a:ext cx="4114800" cy="4241800"/>
          </a:xfrm>
          <a:prstGeom prst="rect">
            <a:avLst/>
          </a:prstGeom>
          <a:solidFill>
            <a:srgbClr val="FFFFFF"/>
          </a:solidFill>
          <a:ln w="12700">
            <a:solidFill/>
            <a:miter lim="400000"/>
          </a:ln>
          <a:extLst>
            <a:ext uri="{C572A759-6A51-4108-AA02-DFA0A04FC94B}">
              <ma14:wrappingTextBoxFlag xmlns:ma14="http://schemas.microsoft.com/office/mac/drawingml/2011/main" val="1"/>
            </a:ext>
          </a:extLst>
        </p:spPr>
        <p:txBody>
          <a:bodyPr lIns="0" tIns="0" rIns="0" bIns="0"/>
          <a:lstStyle/>
          <a:p>
            <a:pPr lvl="0" marL="266700" indent="-266700" algn="l">
              <a:spcBef>
                <a:spcPts val="3000"/>
              </a:spcBef>
              <a:buSzPct val="100000"/>
              <a:buChar char="•"/>
              <a:defRPr sz="1800"/>
            </a:pPr>
            <a:r>
              <a:rPr sz="2600">
                <a:latin typeface="+mj-lt"/>
                <a:ea typeface="+mj-ea"/>
                <a:cs typeface="+mj-cs"/>
                <a:sym typeface="Helvetica Neue"/>
              </a:rPr>
              <a:t>Boxes consist of:</a:t>
            </a:r>
            <a:endParaRPr sz="2600">
              <a:latin typeface="+mj-lt"/>
              <a:ea typeface="+mj-ea"/>
              <a:cs typeface="+mj-cs"/>
              <a:sym typeface="Helvetica Neue"/>
            </a:endParaRPr>
          </a:p>
          <a:p>
            <a:pPr lvl="1" marL="533400" indent="-266700" algn="l">
              <a:spcBef>
                <a:spcPts val="3000"/>
              </a:spcBef>
              <a:buSzPct val="100000"/>
              <a:buChar char="•"/>
              <a:defRPr sz="1800"/>
            </a:pPr>
            <a:r>
              <a:rPr sz="2600">
                <a:latin typeface="+mj-lt"/>
                <a:ea typeface="+mj-ea"/>
                <a:cs typeface="+mj-cs"/>
                <a:sym typeface="Helvetica Neue"/>
              </a:rPr>
              <a:t>Content</a:t>
            </a:r>
            <a:endParaRPr sz="2600">
              <a:latin typeface="+mj-lt"/>
              <a:ea typeface="+mj-ea"/>
              <a:cs typeface="+mj-cs"/>
              <a:sym typeface="Helvetica Neue"/>
            </a:endParaRPr>
          </a:p>
          <a:p>
            <a:pPr lvl="1" marL="533400" indent="-266700" algn="l">
              <a:spcBef>
                <a:spcPts val="3000"/>
              </a:spcBef>
              <a:buSzPct val="100000"/>
              <a:buChar char="•"/>
              <a:defRPr sz="1800"/>
            </a:pPr>
            <a:r>
              <a:rPr sz="2600">
                <a:latin typeface="+mj-lt"/>
                <a:ea typeface="+mj-ea"/>
                <a:cs typeface="+mj-cs"/>
                <a:sym typeface="Helvetica Neue"/>
              </a:rPr>
              <a:t>Padding</a:t>
            </a:r>
            <a:endParaRPr sz="2600">
              <a:latin typeface="+mj-lt"/>
              <a:ea typeface="+mj-ea"/>
              <a:cs typeface="+mj-cs"/>
              <a:sym typeface="Helvetica Neue"/>
            </a:endParaRPr>
          </a:p>
          <a:p>
            <a:pPr lvl="1" marL="533400" indent="-266700" algn="l">
              <a:spcBef>
                <a:spcPts val="3000"/>
              </a:spcBef>
              <a:buSzPct val="100000"/>
              <a:buChar char="•"/>
              <a:defRPr sz="1800"/>
            </a:pPr>
            <a:r>
              <a:rPr sz="2600">
                <a:latin typeface="+mj-lt"/>
                <a:ea typeface="+mj-ea"/>
                <a:cs typeface="+mj-cs"/>
                <a:sym typeface="Helvetica Neue"/>
              </a:rPr>
              <a:t>Border</a:t>
            </a:r>
            <a:endParaRPr sz="2600">
              <a:latin typeface="+mj-lt"/>
              <a:ea typeface="+mj-ea"/>
              <a:cs typeface="+mj-cs"/>
              <a:sym typeface="Helvetica Neue"/>
            </a:endParaRPr>
          </a:p>
          <a:p>
            <a:pPr lvl="1" marL="533400" indent="-266700" algn="l">
              <a:spcBef>
                <a:spcPts val="3000"/>
              </a:spcBef>
              <a:buSzPct val="100000"/>
              <a:buChar char="•"/>
              <a:defRPr sz="1800"/>
            </a:pPr>
            <a:r>
              <a:rPr sz="2600">
                <a:latin typeface="+mj-lt"/>
                <a:ea typeface="+mj-ea"/>
                <a:cs typeface="+mj-cs"/>
                <a:sym typeface="Helvetica Neue"/>
              </a:rPr>
              <a:t>Margin </a:t>
            </a:r>
          </a:p>
        </p:txBody>
      </p:sp>
      <p:pic>
        <p:nvPicPr>
          <p:cNvPr id="128" name="droppedImage.tiff"/>
          <p:cNvPicPr/>
          <p:nvPr/>
        </p:nvPicPr>
        <p:blipFill>
          <a:blip r:embed="rId2">
            <a:extLst/>
          </a:blip>
          <a:stretch>
            <a:fillRect/>
          </a:stretch>
        </p:blipFill>
        <p:spPr>
          <a:xfrm>
            <a:off x="6527800" y="4800600"/>
            <a:ext cx="5727700" cy="4064820"/>
          </a:xfrm>
          <a:prstGeom prst="rect">
            <a:avLst/>
          </a:prstGeom>
          <a:ln w="12700">
            <a:miter lim="400000"/>
          </a:ln>
        </p:spPr>
      </p:pic>
    </p:spTree>
  </p:cSld>
  <p:clrMapOvr>
    <a:masterClrMapping/>
  </p:clrMapOvr>
  <p:transition spd="med" advClick="1"/>
</p:sld>
</file>

<file path=ppt/theme/theme1.xml><?xml version="1.0" encoding="utf-8"?>
<a:theme xmlns:a="http://schemas.openxmlformats.org/drawingml/2006/main" xmlns:r="http://schemas.openxmlformats.org/officeDocument/2006/relationships" name="ModernPortfolio">
  <a:themeElements>
    <a:clrScheme name="ModernPortfolio">
      <a:dk1>
        <a:srgbClr val="000000"/>
      </a:dk1>
      <a:lt1>
        <a:srgbClr val="FFFFFF"/>
      </a:lt1>
      <a:dk2>
        <a:srgbClr val="5C5C5C"/>
      </a:dk2>
      <a:lt2>
        <a:srgbClr val="CBCBCB"/>
      </a:lt2>
      <a:accent1>
        <a:srgbClr val="557E8A"/>
      </a:accent1>
      <a:accent2>
        <a:srgbClr val="88885A"/>
      </a:accent2>
      <a:accent3>
        <a:srgbClr val="B29E85"/>
      </a:accent3>
      <a:accent4>
        <a:srgbClr val="BB7B52"/>
      </a:accent4>
      <a:accent5>
        <a:srgbClr val="CF7F66"/>
      </a:accent5>
      <a:accent6>
        <a:srgbClr val="62647B"/>
      </a:accent6>
      <a:hlink>
        <a:srgbClr val="0000FF"/>
      </a:hlink>
      <a:folHlink>
        <a:srgbClr val="FF00FF"/>
      </a:folHlink>
    </a:clrScheme>
    <a:fontScheme name="ModernPortfolio">
      <a:majorFont>
        <a:latin typeface="Helvetica Neue"/>
        <a:ea typeface="Helvetica Neue"/>
        <a:cs typeface="Helvetica Neue"/>
      </a:majorFont>
      <a:minorFont>
        <a:latin typeface="Helvetica Neue Light"/>
        <a:ea typeface="Helvetica Neue Light"/>
        <a:cs typeface="Helvetica Neue Light"/>
      </a:minorFont>
    </a:fontScheme>
    <a:fmtScheme name="ModernPortfol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25D6B"/>
        </a:solidFill>
        <a:ln w="12700" cap="flat">
          <a:noFill/>
          <a:miter lim="400000"/>
        </a:ln>
        <a:effectLst/>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1"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Neue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12700" cap="flat">
          <a:solidFill>
            <a:srgbClr val="ABABAB"/>
          </a:solidFill>
          <a:prstDash val="solid"/>
          <a:miter lim="400000"/>
        </a:ln>
        <a:effectLst/>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1" hangingPunct="0">
          <a:lnSpc>
            <a:spcPct val="100000"/>
          </a:lnSpc>
          <a:spcBef>
            <a:spcPts val="0"/>
          </a:spcBef>
          <a:spcAft>
            <a:spcPts val="0"/>
          </a:spcAft>
          <a:buClrTx/>
          <a:buSzTx/>
          <a:buFontTx/>
          <a:buNone/>
          <a:tabLst/>
          <a:defRPr b="0" baseline="0" cap="none" i="0" spc="0" strike="noStrike" sz="4200" u="none" kumimoji="0" normalizeH="0">
            <a:ln>
              <a:noFill/>
            </a:ln>
            <a:solidFill>
              <a:srgbClr val="000000"/>
            </a:solidFill>
            <a:effectLst/>
            <a:uFillTx/>
            <a:latin typeface="+mn-lt"/>
            <a:ea typeface="+mn-ea"/>
            <a:cs typeface="+mn-cs"/>
            <a:sym typeface="Helvetica Neue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ModernPortfolio">
  <a:themeElements>
    <a:clrScheme name="ModernPortfolio">
      <a:dk1>
        <a:srgbClr val="000000"/>
      </a:dk1>
      <a:lt1>
        <a:srgbClr val="FFFFFF"/>
      </a:lt1>
      <a:dk2>
        <a:srgbClr val="5C5C5C"/>
      </a:dk2>
      <a:lt2>
        <a:srgbClr val="CBCBCB"/>
      </a:lt2>
      <a:accent1>
        <a:srgbClr val="557E8A"/>
      </a:accent1>
      <a:accent2>
        <a:srgbClr val="88885A"/>
      </a:accent2>
      <a:accent3>
        <a:srgbClr val="B29E85"/>
      </a:accent3>
      <a:accent4>
        <a:srgbClr val="BB7B52"/>
      </a:accent4>
      <a:accent5>
        <a:srgbClr val="CF7F66"/>
      </a:accent5>
      <a:accent6>
        <a:srgbClr val="62647B"/>
      </a:accent6>
      <a:hlink>
        <a:srgbClr val="0000FF"/>
      </a:hlink>
      <a:folHlink>
        <a:srgbClr val="FF00FF"/>
      </a:folHlink>
    </a:clrScheme>
    <a:fontScheme name="ModernPortfolio">
      <a:majorFont>
        <a:latin typeface="Helvetica Neue"/>
        <a:ea typeface="Helvetica Neue"/>
        <a:cs typeface="Helvetica Neue"/>
      </a:majorFont>
      <a:minorFont>
        <a:latin typeface="Helvetica Neue Light"/>
        <a:ea typeface="Helvetica Neue Light"/>
        <a:cs typeface="Helvetica Neue Light"/>
      </a:minorFont>
    </a:fontScheme>
    <a:fmtScheme name="ModernPortfol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25D6B"/>
        </a:solidFill>
        <a:ln w="12700" cap="flat">
          <a:noFill/>
          <a:miter lim="400000"/>
        </a:ln>
        <a:effectLst/>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1"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Neue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12700" cap="flat">
          <a:solidFill>
            <a:srgbClr val="ABABAB"/>
          </a:solidFill>
          <a:prstDash val="solid"/>
          <a:miter lim="400000"/>
        </a:ln>
        <a:effectLst/>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1" hangingPunct="0">
          <a:lnSpc>
            <a:spcPct val="100000"/>
          </a:lnSpc>
          <a:spcBef>
            <a:spcPts val="0"/>
          </a:spcBef>
          <a:spcAft>
            <a:spcPts val="0"/>
          </a:spcAft>
          <a:buClrTx/>
          <a:buSzTx/>
          <a:buFontTx/>
          <a:buNone/>
          <a:tabLst/>
          <a:defRPr b="0" baseline="0" cap="none" i="0" spc="0" strike="noStrike" sz="4200" u="none" kumimoji="0" normalizeH="0">
            <a:ln>
              <a:noFill/>
            </a:ln>
            <a:solidFill>
              <a:srgbClr val="000000"/>
            </a:solidFill>
            <a:effectLst/>
            <a:uFillTx/>
            <a:latin typeface="+mn-lt"/>
            <a:ea typeface="+mn-ea"/>
            <a:cs typeface="+mn-cs"/>
            <a:sym typeface="Helvetica Neue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